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diagrams/data35.xml" ContentType="application/vnd.openxmlformats-officedocument.drawingml.diagramData+xml"/>
  <Override PartName="/ppt/slides/slide36.xml" ContentType="application/vnd.openxmlformats-officedocument.presentationml.slide+xml"/>
  <Override PartName="/ppt/slides/slide83.xml" ContentType="application/vnd.openxmlformats-officedocument.presentationml.slide+xml"/>
  <Override PartName="/ppt/diagrams/colors11.xml" ContentType="application/vnd.openxmlformats-officedocument.drawingml.diagramColors+xml"/>
  <Override PartName="/ppt/diagrams/data24.xml" ContentType="application/vnd.openxmlformats-officedocument.drawingml.diagramData+xml"/>
  <Override PartName="/ppt/diagrams/quickStyle39.xml" ContentType="application/vnd.openxmlformats-officedocument.drawingml.diagramStyl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diagrams/quickStyle28.xml" ContentType="application/vnd.openxmlformats-officedocument.drawingml.diagramStyle+xml"/>
  <Override PartName="/ppt/diagrams/drawing29.xml" ContentType="application/vnd.ms-office.drawingml.diagramDrawing+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diagrams/quickStyle17.xml" ContentType="application/vnd.openxmlformats-officedocument.drawingml.diagramStyle+xml"/>
  <Override PartName="/ppt/diagrams/layout39.xml" ContentType="application/vnd.openxmlformats-officedocument.drawingml.diagramLayout+xml"/>
  <Override PartName="/ppt/diagrams/drawing18.xml" ContentType="application/vnd.ms-office.drawingml.diagramDrawing+xml"/>
  <Override PartName="/ppt/tableStyles.xml" ContentType="application/vnd.openxmlformats-officedocument.presentationml.tableStyles+xml"/>
  <Override PartName="/ppt/diagrams/layout17.xml" ContentType="application/vnd.openxmlformats-officedocument.drawingml.diagramLayout+xml"/>
  <Override PartName="/ppt/diagrams/layout28.xml" ContentType="application/vnd.openxmlformats-officedocument.drawingml.diagramLayout+xml"/>
  <Override PartName="/ppt/diagrams/drawing43.xml" ContentType="application/vnd.ms-office.drawingml.diagramDrawing+xml"/>
  <Override PartName="/ppt/diagrams/quickStyle31.xml" ContentType="application/vnd.openxmlformats-officedocument.drawingml.diagramStyle+xml"/>
  <Override PartName="/ppt/diagrams/colors38.xml" ContentType="application/vnd.openxmlformats-officedocument.drawingml.diagramColors+xml"/>
  <Override PartName="/ppt/diagrams/quickStyle42.xml" ContentType="application/vnd.openxmlformats-officedocument.drawingml.diagramStyle+xml"/>
  <Override PartName="/ppt/diagrams/drawing32.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quickStyle20.xml" ContentType="application/vnd.openxmlformats-officedocument.drawingml.diagramStyle+xml"/>
  <Override PartName="/ppt/diagrams/colors27.xml" ContentType="application/vnd.openxmlformats-officedocument.drawingml.diagramColors+xml"/>
  <Override PartName="/ppt/diagrams/data29.xml" ContentType="application/vnd.openxmlformats-officedocument.drawingml.diagramData+xml"/>
  <Default Extension="xlsx" ContentType="application/vnd.openxmlformats-officedocument.spreadsheetml.sheet"/>
  <Override PartName="/ppt/diagrams/layout42.xml" ContentType="application/vnd.openxmlformats-officedocument.drawingml.diagramLayout+xml"/>
  <Override PartName="/ppt/diagrams/drawing21.xml" ContentType="application/vnd.ms-office.drawingml.diagramDrawing+xml"/>
  <Override PartName="/ppt/slides/slide77.xml" ContentType="application/vnd.openxmlformats-officedocument.presentationml.slide+xml"/>
  <Override PartName="/ppt/slides/slide88.xml" ContentType="application/vnd.openxmlformats-officedocument.presentationml.slide+xml"/>
  <Override PartName="/ppt/diagrams/colors4.xml" ContentType="application/vnd.openxmlformats-officedocument.drawingml.diagramColors+xml"/>
  <Override PartName="/ppt/diagrams/colors16.xml" ContentType="application/vnd.openxmlformats-officedocument.drawingml.diagramColors+xml"/>
  <Override PartName="/ppt/diagrams/data18.xml" ContentType="application/vnd.openxmlformats-officedocument.drawingml.diagramData+xml"/>
  <Override PartName="/ppt/diagrams/layout31.xml" ContentType="application/vnd.openxmlformats-officedocument.drawingml.diagramLayout+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layout20.xml" ContentType="application/vnd.openxmlformats-officedocument.drawingml.diagramLayout+xml"/>
  <Override PartName="/ppt/diagrams/colors41.xml" ContentType="application/vnd.openxmlformats-officedocument.drawingml.diagramColors+xml"/>
  <Override PartName="/ppt/diagrams/drawing3.xml" ContentType="application/vnd.ms-office.drawingml.diagramDrawing+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colors30.xml" ContentType="application/vnd.openxmlformats-officedocument.drawingml.diagramColors+xml"/>
  <Override PartName="/ppt/diagrams/data32.xml" ContentType="application/vnd.openxmlformats-officedocument.drawingml.diagramData+xml"/>
  <Override PartName="/ppt/diagrams/data43.xml" ContentType="application/vnd.openxmlformats-officedocument.drawingml.diagramData+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diagrams/data21.xml" ContentType="application/vnd.openxmlformats-officedocument.drawingml.diagramData+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diagrams/quickStyle36.xml" ContentType="application/vnd.openxmlformats-officedocument.drawingml.diagramStyle+xml"/>
  <Override PartName="/docProps/app.xml" ContentType="application/vnd.openxmlformats-officedocument.extended-properties+xml"/>
  <Override PartName="/ppt/diagrams/drawing37.xml" ContentType="application/vnd.ms-office.drawingml.diagramDrawing+xml"/>
  <Override PartName="/ppt/slides/slide11.xml" ContentType="application/vnd.openxmlformats-officedocument.presentationml.slide+xml"/>
  <Override PartName="/ppt/slideLayouts/slideLayout21.xml" ContentType="application/vnd.openxmlformats-officedocument.presentationml.slide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quickStyle25.xml" ContentType="application/vnd.openxmlformats-officedocument.drawingml.diagramStyle+xml"/>
  <Override PartName="/ppt/diagrams/layout36.xml" ContentType="application/vnd.openxmlformats-officedocument.drawingml.diagramLayout+xml"/>
  <Override PartName="/ppt/diagrams/drawing26.xml" ContentType="application/vnd.ms-office.drawingml.diagramDrawing+xml"/>
  <Override PartName="/ppt/diagrams/drawing15.xml" ContentType="application/vnd.ms-office.drawingml.diagramDrawing+xml"/>
  <Override PartName="/ppt/slideLayouts/slideLayout10.xml" ContentType="application/vnd.openxmlformats-officedocument.presentationml.slideLayout+xml"/>
  <Override PartName="/ppt/diagrams/layout25.xml" ContentType="application/vnd.openxmlformats-officedocument.drawingml.diagramLayout+xml"/>
  <Override PartName="/ppt/diagrams/drawing8.xml" ContentType="application/vnd.ms-office.drawingml.diagramDrawing+xml"/>
  <Override PartName="/ppt/diagrams/quickStyle8.xml" ContentType="application/vnd.openxmlformats-officedocument.drawingml.diagramStyle+xml"/>
  <Override PartName="/ppt/diagrams/layout14.xml" ContentType="application/vnd.openxmlformats-officedocument.drawingml.diagramLayout+xml"/>
  <Override PartName="/ppt/diagrams/colors35.xml" ContentType="application/vnd.openxmlformats-officedocument.drawingml.diagramColors+xml"/>
  <Override PartName="/ppt/diagrams/drawing40.xml" ContentType="application/vnd.ms-office.drawingml.diagramDrawing+xml"/>
  <Override PartName="/ppt/slides/slide49.xml" ContentType="application/vnd.openxmlformats-officedocument.presentationml.slide+xml"/>
  <Override PartName="/ppt/notesSlides/notesSlide4.xml" ContentType="application/vnd.openxmlformats-officedocument.presentationml.notesSlide+xml"/>
  <Override PartName="/ppt/diagrams/colors24.xml" ContentType="application/vnd.openxmlformats-officedocument.drawingml.diagramColors+xml"/>
  <Override PartName="/ppt/diagrams/data37.xml" ContentType="application/vnd.openxmlformats-officedocument.drawingml.diagramData+xml"/>
  <Override PartName="/ppt/slides/slide38.xml" ContentType="application/vnd.openxmlformats-officedocument.presentationml.slide+xml"/>
  <Override PartName="/ppt/slides/slide85.xml" ContentType="application/vnd.openxmlformats-officedocument.presentationml.slide+xml"/>
  <Override PartName="/ppt/diagrams/colors1.xml" ContentType="application/vnd.openxmlformats-officedocument.drawingml.diagramColors+xml"/>
  <Override PartName="/ppt/diagrams/colors13.xml" ContentType="application/vnd.openxmlformats-officedocument.drawingml.diagramColors+xml"/>
  <Override PartName="/ppt/diagrams/data26.xml" ContentType="application/vnd.openxmlformats-officedocument.drawingml.diagramData+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diagrams/quickStyle19.xml" ContentType="application/vnd.openxmlformats-officedocument.drawingml.diagramStyle+xml"/>
  <Override PartName="/ppt/diagrams/data40.xml" ContentType="application/vnd.openxmlformats-officedocument.drawingml.diagramData+xml"/>
  <Override PartName="/ppt/slides/slide41.xml" ContentType="application/vnd.openxmlformats-officedocument.presentationml.slide+xml"/>
  <Override PartName="/ppt/slides/slide30.xml" ContentType="application/vnd.openxmlformats-officedocument.presentationml.slide+xml"/>
  <Override PartName="/ppt/diagrams/layout19.xml" ContentType="application/vnd.openxmlformats-officedocument.drawingml.diagramLayout+xml"/>
  <Override PartName="/ppt/diagrams/quickStyle33.xml" ContentType="application/vnd.openxmlformats-officedocument.drawingml.diagramStyle+xml"/>
  <Override PartName="/ppt/diagrams/quickStyle44.xml" ContentType="application/vnd.openxmlformats-officedocument.drawingml.diagramStyle+xml"/>
  <Override PartName="/ppt/diagrams/drawing34.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quickStyle22.xml" ContentType="application/vnd.openxmlformats-officedocument.drawingml.diagramStyle+xml"/>
  <Override PartName="/ppt/notesSlides/notesSlide9.xml" ContentType="application/vnd.openxmlformats-officedocument.presentationml.notesSlide+xml"/>
  <Override PartName="/ppt/diagrams/colors29.xml" ContentType="application/vnd.openxmlformats-officedocument.drawingml.diagramColors+xml"/>
  <Override PartName="/ppt/diagrams/layout44.xml" ContentType="application/vnd.openxmlformats-officedocument.drawingml.diagramLayout+xml"/>
  <Override PartName="/ppt/diagrams/drawing23.xml" ContentType="application/vnd.ms-office.drawingml.diagramDrawing+xml"/>
  <Override PartName="/ppt/slides/slide79.xml" ContentType="application/vnd.openxmlformats-officedocument.presentationml.slide+xml"/>
  <Override PartName="/ppt/diagrams/colors6.xml" ContentType="application/vnd.openxmlformats-officedocument.drawingml.diagramColors+xml"/>
  <Override PartName="/ppt/diagrams/quickStyle11.xml" ContentType="application/vnd.openxmlformats-officedocument.drawingml.diagramStyle+xml"/>
  <Override PartName="/ppt/diagrams/colors18.xml" ContentType="application/vnd.openxmlformats-officedocument.drawingml.diagramColors+xml"/>
  <Override PartName="/ppt/diagrams/layout33.xml" ContentType="application/vnd.openxmlformats-officedocument.drawingml.diagramLayout+xml"/>
  <Override PartName="/ppt/notesSlides/notesSlide10.xml" ContentType="application/vnd.openxmlformats-officedocument.presentationml.notesSlide+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diagrams/layout11.xml" ContentType="application/vnd.openxmlformats-officedocument.drawingml.diagramLayout+xml"/>
  <Override PartName="/ppt/diagrams/layout22.xml" ContentType="application/vnd.openxmlformats-officedocument.drawingml.diagramLayout+xml"/>
  <Override PartName="/ppt/diagrams/colors43.xml" ContentType="application/vnd.openxmlformats-officedocument.drawingml.diagramColors+xml"/>
  <Override PartName="/ppt/diagrams/drawing5.xml" ContentType="application/vnd.ms-office.drawingml.diagramDrawing+xml"/>
  <Override PartName="/ppt/slides/slide57.xml" ContentType="application/vnd.openxmlformats-officedocument.presentationml.slide+xml"/>
  <Override PartName="/ppt/notesSlides/notesSlide1.xml" ContentType="application/vnd.openxmlformats-officedocument.presentationml.notesSlide+xml"/>
  <Override PartName="/ppt/diagrams/quickStyle5.xml" ContentType="application/vnd.openxmlformats-officedocument.drawingml.diagramStyle+xml"/>
  <Override PartName="/ppt/diagrams/colors32.xml" ContentType="application/vnd.openxmlformats-officedocument.drawingml.diagramColors+xml"/>
  <Override PartName="/ppt/diagrams/data34.xml" ContentType="application/vnd.openxmlformats-officedocument.drawingml.diagramData+xml"/>
  <Override PartName="/ppt/slides/slide46.xml" ContentType="application/vnd.openxmlformats-officedocument.presentationml.slide+xml"/>
  <Override PartName="/ppt/slides/slide93.xml" ContentType="application/vnd.openxmlformats-officedocument.presentationml.slide+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diagrams/layout8.xml" ContentType="application/vnd.openxmlformats-officedocument.drawingml.diagramLayout+xml"/>
  <Override PartName="/ppt/diagrams/data12.xml" ContentType="application/vnd.openxmlformats-officedocument.drawingml.diagramData+xml"/>
  <Override PartName="/ppt/diagrams/quickStyle38.xml" ContentType="application/vnd.openxmlformats-officedocument.drawingml.diagramStyle+xml"/>
  <Override PartName="/ppt/diagrams/drawing39.xml" ContentType="application/vnd.ms-office.drawingml.diagramDrawing+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quickStyle27.xml" ContentType="application/vnd.openxmlformats-officedocument.drawingml.diagramStyle+xml"/>
  <Override PartName="/ppt/diagrams/layout38.xml" ContentType="application/vnd.openxmlformats-officedocument.drawingml.diagramLayout+xml"/>
  <Override PartName="/ppt/diagrams/drawing28.xml" ContentType="application/vnd.ms-office.drawingml.diagramDrawing+xml"/>
  <Override PartName="/ppt/diagrams/drawing17.xml" ContentType="application/vnd.ms-office.drawingml.diagramDrawing+xml"/>
  <Override PartName="/ppt/slideLayouts/slideLayout12.xml" ContentType="application/vnd.openxmlformats-officedocument.presentationml.slideLayout+xml"/>
  <Override PartName="/ppt/diagrams/layout27.xml" ContentType="application/vnd.openxmlformats-officedocument.drawingml.diagramLayout+xml"/>
  <Override PartName="/ppt/diagrams/layout16.xml" ContentType="application/vnd.openxmlformats-officedocument.drawingml.diagramLayout+xml"/>
  <Override PartName="/ppt/diagrams/colors37.xml" ContentType="application/vnd.openxmlformats-officedocument.drawingml.diagramColors+xml"/>
  <Override PartName="/ppt/diagrams/quickStyle41.xml" ContentType="application/vnd.openxmlformats-officedocument.drawingml.diagramStyle+xml"/>
  <Override PartName="/ppt/diagrams/drawing42.xml" ContentType="application/vnd.ms-office.drawingml.diagramDrawing+xml"/>
  <Override PartName="/ppt/notesSlides/notesSlide6.xml" ContentType="application/vnd.openxmlformats-officedocument.presentationml.notesSlide+xml"/>
  <Override PartName="/ppt/diagrams/layout23.xml" ContentType="application/vnd.openxmlformats-officedocument.drawingml.diagramLayout+xml"/>
  <Override PartName="/ppt/diagrams/colors26.xml" ContentType="application/vnd.openxmlformats-officedocument.drawingml.diagramColors+xml"/>
  <Override PartName="/ppt/diagrams/quickStyle30.xml" ContentType="application/vnd.openxmlformats-officedocument.drawingml.diagramStyle+xml"/>
  <Override PartName="/ppt/diagrams/data39.xml" ContentType="application/vnd.openxmlformats-officedocument.drawingml.diagramData+xml"/>
  <Override PartName="/ppt/diagrams/layout41.xml" ContentType="application/vnd.openxmlformats-officedocument.drawingml.diagramLayout+xml"/>
  <Override PartName="/ppt/diagrams/drawing20.xml" ContentType="application/vnd.ms-office.drawingml.diagramDrawing+xml"/>
  <Override PartName="/ppt/diagrams/drawing31.xml" ContentType="application/vnd.ms-office.drawingml.diagramDrawing+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colors33.xml" ContentType="application/vnd.openxmlformats-officedocument.drawingml.diagramColors+xml"/>
  <Override PartName="/ppt/diagrams/colors44.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diagrams/data17.xml" ContentType="application/vnd.openxmlformats-officedocument.drawingml.diagramData+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diagrams/colors40.xml" ContentType="application/vnd.openxmlformats-officedocument.drawingml.diagramColors+xml"/>
  <Override PartName="/ppt/diagrams/data42.xml" ContentType="application/vnd.openxmlformats-officedocument.drawingml.diagramData+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diagrams/data31.xml" ContentType="application/vnd.openxmlformats-officedocument.drawingml.diagramData+xml"/>
  <Override PartName="/ppt/slides/slide32.xml" ContentType="application/vnd.openxmlformats-officedocument.presentationml.slide+xml"/>
  <Override PartName="/ppt/diagrams/data20.xml" ContentType="application/vnd.openxmlformats-officedocument.drawingml.diagramData+xml"/>
  <Override PartName="/ppt/diagrams/quickStyle35.xml" ContentType="application/vnd.openxmlformats-officedocument.drawingml.diagramStyle+xml"/>
  <Override PartName="/ppt/diagrams/drawing36.xml" ContentType="application/vnd.ms-office.drawingml.diagramDrawing+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diagrams/colors8.xml" ContentType="application/vnd.openxmlformats-officedocument.drawingml.diagramColors+xml"/>
  <Override PartName="/ppt/diagrams/quickStyle13.xml" ContentType="application/vnd.openxmlformats-officedocument.drawingml.diagramStyle+xml"/>
  <Override PartName="/ppt/diagrams/layout35.xml" ContentType="application/vnd.openxmlformats-officedocument.drawingml.diagramLayout+xml"/>
  <Override PartName="/ppt/notesSlides/notesSlide12.xml" ContentType="application/vnd.openxmlformats-officedocument.presentationml.notesSlide+xml"/>
  <Override PartName="/ppt/diagrams/drawing14.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diagrams/colors34.xml" ContentType="application/vnd.openxmlformats-officedocument.drawingml.diagramColors+xml"/>
  <Override PartName="/ppt/slides/slide48.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Override PartName="/ppt/diagrams/data36.xml" ContentType="application/vnd.openxmlformats-officedocument.drawingml.diagramData+xml"/>
  <Override PartName="/ppt/charts/style1.xml" ContentType="application/vnd.ms-office.chartstyl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diagrams/quickStyle29.xml" ContentType="application/vnd.openxmlformats-officedocument.drawingml.diagramStyle+xml"/>
  <Override PartName="/ppt/diagrams/drawing19.xml" ContentType="application/vnd.ms-office.drawingml.diagramDrawing+xml"/>
  <Override PartName="/ppt/slides/slide51.xml" ContentType="application/vnd.openxmlformats-officedocument.presentationml.slide+xml"/>
  <Override PartName="/ppt/slideLayouts/slideLayout14.xml" ContentType="application/vnd.openxmlformats-officedocument.presentationml.slideLayout+xml"/>
  <Override PartName="/ppt/diagrams/quickStyle18.xml" ContentType="application/vnd.openxmlformats-officedocument.drawingml.diagramStyle+xml"/>
  <Override PartName="/ppt/diagrams/layout29.xml" ContentType="application/vnd.openxmlformats-officedocument.drawingml.diagramLayout+xml"/>
  <Override PartName="/ppt/slides/slide40.xml" ContentType="application/vnd.openxmlformats-officedocument.presentationml.slide+xml"/>
  <Override PartName="/ppt/diagrams/layout18.xml" ContentType="application/vnd.openxmlformats-officedocument.drawingml.diagramLayout+xml"/>
  <Override PartName="/ppt/diagrams/quickStyle43.xml" ContentType="application/vnd.openxmlformats-officedocument.drawingml.diagramStyle+xml"/>
  <Override PartName="/ppt/diagrams/layout2.xml" ContentType="application/vnd.openxmlformats-officedocument.drawingml.diagramLayout+xml"/>
  <Override PartName="/ppt/notesSlides/notesSlide8.xml" ContentType="application/vnd.openxmlformats-officedocument.presentationml.notesSlide+xml"/>
  <Override PartName="/ppt/diagrams/colors28.xml" ContentType="application/vnd.openxmlformats-officedocument.drawingml.diagramColors+xml"/>
  <Override PartName="/ppt/diagrams/quickStyle32.xml" ContentType="application/vnd.openxmlformats-officedocument.drawingml.diagramStyle+xml"/>
  <Override PartName="/ppt/diagrams/colors39.xml" ContentType="application/vnd.openxmlformats-officedocument.drawingml.diagramColors+xml"/>
  <Override PartName="/ppt/diagrams/drawing33.xml" ContentType="application/vnd.ms-office.drawingml.diagramDrawing+xml"/>
  <Override PartName="/ppt/slides/slide89.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colors17.xml" ContentType="application/vnd.openxmlformats-officedocument.drawingml.diagramColors+xml"/>
  <Override PartName="/ppt/diagrams/quickStyle21.xml" ContentType="application/vnd.openxmlformats-officedocument.drawingml.diagramStyle+xml"/>
  <Override PartName="/ppt/diagrams/layout32.xml" ContentType="application/vnd.openxmlformats-officedocument.drawingml.diagramLayout+xml"/>
  <Override PartName="/ppt/diagrams/layout43.xml" ContentType="application/vnd.openxmlformats-officedocument.drawingml.diagramLayout+xml"/>
  <Override PartName="/ppt/diagrams/drawing22.xml" ContentType="application/vnd.ms-office.drawingml.diagramDrawing+xml"/>
  <Override PartName="/ppt/diagrams/drawing11.xml" ContentType="application/vnd.ms-office.drawingml.diagramDrawing+xml"/>
  <Override PartName="/ppt/slides/slide78.xml" ContentType="application/vnd.openxmlformats-officedocument.presentationml.slide+xml"/>
  <Override PartName="/ppt/diagrams/data19.xml" ContentType="application/vnd.openxmlformats-officedocument.drawingml.diagramData+xml"/>
  <Override PartName="/ppt/diagrams/layout21.xml" ContentType="application/vnd.openxmlformats-officedocument.drawingml.diagramLayout+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diagrams/colors31.xml" ContentType="application/vnd.openxmlformats-officedocument.drawingml.diagramColors+xml"/>
  <Override PartName="/ppt/diagrams/colors42.xml" ContentType="application/vnd.openxmlformats-officedocument.drawingml.diagramColors+xml"/>
  <Override PartName="/ppt/diagrams/data44.xml" ContentType="application/vnd.openxmlformats-officedocument.drawingml.diagramData+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diagrams/colors20.xml" ContentType="application/vnd.openxmlformats-officedocument.drawingml.diagramColors+xml"/>
  <Override PartName="/ppt/diagrams/data33.xml" ContentType="application/vnd.openxmlformats-officedocument.drawingml.diagramData+xml"/>
  <Override PartName="/ppt/slides/slide34.xml" ContentType="application/vnd.openxmlformats-officedocument.presentationml.slide+xml"/>
  <Override PartName="/ppt/slides/slide81.xml" ContentType="application/vnd.openxmlformats-officedocument.presentationml.slide+xml"/>
  <Override PartName="/ppt/diagrams/data11.xml" ContentType="application/vnd.openxmlformats-officedocument.drawingml.diagramData+xml"/>
  <Override PartName="/ppt/diagrams/data22.xml" ContentType="application/vnd.openxmlformats-officedocument.drawingml.diagramData+xml"/>
  <Override PartName="/ppt/diagrams/quickStyle37.xml" ContentType="application/vnd.openxmlformats-officedocument.drawingml.diagramStyle+xml"/>
  <Override PartName="/ppt/diagrams/drawing38.xml" ContentType="application/vnd.ms-office.drawingml.diagramDrawing+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layout37.xml" ContentType="application/vnd.openxmlformats-officedocument.drawingml.diagramLayout+xml"/>
  <Override PartName="/ppt/diagrams/drawing16.xml" ContentType="application/vnd.ms-office.drawingml.diagramDrawing+xml"/>
  <Override PartName="/ppt/diagrams/layout15.xml" ContentType="application/vnd.openxmlformats-officedocument.drawingml.diagramLayout+xml"/>
  <Override PartName="/ppt/diagrams/layout26.xml" ContentType="application/vnd.openxmlformats-officedocument.drawingml.diagramLayout+xml"/>
  <Override PartName="/ppt/diagrams/drawing9.xml" ContentType="application/vnd.ms-office.drawingml.diagramDrawing+xml"/>
  <Override PartName="/ppt/diagrams/drawing41.xml" ContentType="application/vnd.ms-office.drawingml.diagramDrawing+xml"/>
  <Override PartName="/ppt/diagrams/quickStyle9.xml" ContentType="application/vnd.openxmlformats-officedocument.drawingml.diagramStyle+xml"/>
  <Override PartName="/ppt/diagrams/colors36.xml" ContentType="application/vnd.openxmlformats-officedocument.drawingml.diagramColors+xml"/>
  <Override PartName="/ppt/diagrams/quickStyle40.xml" ContentType="application/vnd.openxmlformats-officedocument.drawingml.diagramStyle+xml"/>
  <Override PartName="/ppt/diagrams/drawing30.xml" ContentType="application/vnd.ms-office.drawingml.diagramDrawing+xml"/>
  <Override PartName="/ppt/notesSlides/notesSlide5.xml" ContentType="application/vnd.openxmlformats-officedocument.presentationml.notesSlide+xml"/>
  <Override PartName="/ppt/diagrams/colors14.xml" ContentType="application/vnd.openxmlformats-officedocument.drawingml.diagramColors+xml"/>
  <Override PartName="/ppt/diagrams/colors25.xml" ContentType="application/vnd.openxmlformats-officedocument.drawingml.diagramColors+xml"/>
  <Override PartName="/ppt/diagrams/data27.xml" ContentType="application/vnd.openxmlformats-officedocument.drawingml.diagramData+xml"/>
  <Override PartName="/ppt/charts/chart1.xml" ContentType="application/vnd.openxmlformats-officedocument.drawingml.chart+xml"/>
  <Override PartName="/ppt/diagrams/data38.xml" ContentType="application/vnd.openxmlformats-officedocument.drawingml.diagramData+xml"/>
  <Override PartName="/ppt/diagrams/layout40.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diagrams/colors2.xml" ContentType="application/vnd.openxmlformats-officedocument.drawingml.diagramColors+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rawings/drawing1.xml" ContentType="application/vnd.openxmlformats-officedocument.drawingml.chartshapes+xml"/>
  <Override PartName="/ppt/diagrams/drawing1.xml" ContentType="application/vnd.ms-office.drawingml.diagramDrawing+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data30.xml" ContentType="application/vnd.openxmlformats-officedocument.drawingml.diagramData+xml"/>
  <Override PartName="/ppt/diagrams/data41.xml" ContentType="application/vnd.openxmlformats-officedocument.drawingml.diagramData+xml"/>
  <Override PartName="/ppt/slides/slide31.xml" ContentType="application/vnd.openxmlformats-officedocument.presentationml.slide+xml"/>
  <Override PartName="/ppt/slides/slide42.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diagrams/quickStyle34.xml" ContentType="application/vnd.openxmlformats-officedocument.drawingml.diagramStyle+xml"/>
  <Override PartName="/ppt/diagrams/drawing35.xml" ContentType="application/vnd.ms-office.drawingml.diagramDrawing+xml"/>
  <Override PartName="/ppt/charts/colors1.xml" ContentType="application/vnd.ms-office.chartcolorstyl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colors19.xml" ContentType="application/vnd.openxmlformats-officedocument.drawingml.diagramColors+xml"/>
  <Override PartName="/ppt/diagrams/quickStyle23.xml" ContentType="application/vnd.openxmlformats-officedocument.drawingml.diagramStyle+xml"/>
  <Override PartName="/ppt/diagrams/layout34.xml" ContentType="application/vnd.openxmlformats-officedocument.drawingml.diagramLayout+xml"/>
  <Override PartName="/ppt/notesSlides/notesSlide11.xml" ContentType="application/vnd.openxmlformats-officedocument.presentationml.notesSlide+xml"/>
  <Override PartName="/ppt/diagrams/drawing24.xml" ContentType="application/vnd.ms-office.drawingml.diagramDrawing+xml"/>
  <Override PartName="/ppt/diagrams/drawing13.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sldIdLst>
    <p:sldId id="380" r:id="rId2"/>
    <p:sldId id="381" r:id="rId3"/>
    <p:sldId id="374" r:id="rId4"/>
    <p:sldId id="331" r:id="rId5"/>
    <p:sldId id="330" r:id="rId6"/>
    <p:sldId id="332" r:id="rId7"/>
    <p:sldId id="333" r:id="rId8"/>
    <p:sldId id="334" r:id="rId9"/>
    <p:sldId id="335" r:id="rId10"/>
    <p:sldId id="336" r:id="rId11"/>
    <p:sldId id="337" r:id="rId12"/>
    <p:sldId id="338" r:id="rId13"/>
    <p:sldId id="339" r:id="rId14"/>
    <p:sldId id="340" r:id="rId15"/>
    <p:sldId id="341" r:id="rId16"/>
    <p:sldId id="342" r:id="rId17"/>
    <p:sldId id="343" r:id="rId18"/>
    <p:sldId id="344" r:id="rId19"/>
    <p:sldId id="345" r:id="rId20"/>
    <p:sldId id="346" r:id="rId21"/>
    <p:sldId id="375" r:id="rId22"/>
    <p:sldId id="275" r:id="rId23"/>
    <p:sldId id="258" r:id="rId24"/>
    <p:sldId id="259" r:id="rId25"/>
    <p:sldId id="260" r:id="rId26"/>
    <p:sldId id="278" r:id="rId27"/>
    <p:sldId id="261" r:id="rId28"/>
    <p:sldId id="262" r:id="rId29"/>
    <p:sldId id="323" r:id="rId30"/>
    <p:sldId id="263" r:id="rId31"/>
    <p:sldId id="266" r:id="rId32"/>
    <p:sldId id="267" r:id="rId33"/>
    <p:sldId id="269" r:id="rId34"/>
    <p:sldId id="270" r:id="rId35"/>
    <p:sldId id="277" r:id="rId36"/>
    <p:sldId id="279" r:id="rId37"/>
    <p:sldId id="268" r:id="rId38"/>
    <p:sldId id="324" r:id="rId39"/>
    <p:sldId id="272" r:id="rId40"/>
    <p:sldId id="274" r:id="rId41"/>
    <p:sldId id="280" r:id="rId42"/>
    <p:sldId id="276" r:id="rId43"/>
    <p:sldId id="271" r:id="rId44"/>
    <p:sldId id="320" r:id="rId45"/>
    <p:sldId id="322" r:id="rId46"/>
    <p:sldId id="321" r:id="rId47"/>
    <p:sldId id="376" r:id="rId48"/>
    <p:sldId id="281" r:id="rId49"/>
    <p:sldId id="282" r:id="rId50"/>
    <p:sldId id="283" r:id="rId51"/>
    <p:sldId id="347" r:id="rId52"/>
    <p:sldId id="284" r:id="rId53"/>
    <p:sldId id="285" r:id="rId54"/>
    <p:sldId id="286" r:id="rId55"/>
    <p:sldId id="287" r:id="rId56"/>
    <p:sldId id="288" r:id="rId57"/>
    <p:sldId id="377" r:id="rId58"/>
    <p:sldId id="289" r:id="rId59"/>
    <p:sldId id="290" r:id="rId60"/>
    <p:sldId id="291" r:id="rId61"/>
    <p:sldId id="378" r:id="rId62"/>
    <p:sldId id="348" r:id="rId63"/>
    <p:sldId id="293" r:id="rId64"/>
    <p:sldId id="325" r:id="rId65"/>
    <p:sldId id="350" r:id="rId66"/>
    <p:sldId id="349" r:id="rId67"/>
    <p:sldId id="351" r:id="rId68"/>
    <p:sldId id="294" r:id="rId69"/>
    <p:sldId id="295" r:id="rId70"/>
    <p:sldId id="296" r:id="rId71"/>
    <p:sldId id="297" r:id="rId72"/>
    <p:sldId id="319" r:id="rId73"/>
    <p:sldId id="298" r:id="rId74"/>
    <p:sldId id="352" r:id="rId75"/>
    <p:sldId id="353" r:id="rId76"/>
    <p:sldId id="354" r:id="rId77"/>
    <p:sldId id="355" r:id="rId78"/>
    <p:sldId id="356" r:id="rId79"/>
    <p:sldId id="357" r:id="rId80"/>
    <p:sldId id="358" r:id="rId81"/>
    <p:sldId id="359" r:id="rId82"/>
    <p:sldId id="382" r:id="rId83"/>
    <p:sldId id="384" r:id="rId84"/>
    <p:sldId id="383" r:id="rId85"/>
    <p:sldId id="360" r:id="rId86"/>
    <p:sldId id="361" r:id="rId87"/>
    <p:sldId id="371" r:id="rId88"/>
    <p:sldId id="299" r:id="rId89"/>
    <p:sldId id="300" r:id="rId90"/>
    <p:sldId id="301" r:id="rId91"/>
    <p:sldId id="302" r:id="rId92"/>
    <p:sldId id="329" r:id="rId93"/>
    <p:sldId id="304" r:id="rId94"/>
    <p:sldId id="37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23F1D76F-B1B0-488B-9B4B-CFC10551C996}">
          <p14:sldIdLst>
            <p14:sldId id="380"/>
            <p14:sldId id="381"/>
            <p14:sldId id="374"/>
          </p14:sldIdLst>
        </p14:section>
        <p14:section name="Social security" id="{EFE4F0E4-C10B-406A-A74C-4432E6B51299}">
          <p14:sldIdLst>
            <p14:sldId id="331"/>
            <p14:sldId id="330"/>
            <p14:sldId id="332"/>
            <p14:sldId id="333"/>
            <p14:sldId id="334"/>
            <p14:sldId id="335"/>
            <p14:sldId id="336"/>
            <p14:sldId id="337"/>
            <p14:sldId id="338"/>
            <p14:sldId id="339"/>
            <p14:sldId id="340"/>
            <p14:sldId id="341"/>
            <p14:sldId id="342"/>
            <p14:sldId id="343"/>
            <p14:sldId id="344"/>
            <p14:sldId id="345"/>
            <p14:sldId id="346"/>
            <p14:sldId id="375"/>
            <p14:sldId id="275"/>
            <p14:sldId id="258"/>
            <p14:sldId id="259"/>
            <p14:sldId id="260"/>
            <p14:sldId id="278"/>
            <p14:sldId id="261"/>
            <p14:sldId id="262"/>
            <p14:sldId id="323"/>
            <p14:sldId id="263"/>
            <p14:sldId id="266"/>
            <p14:sldId id="267"/>
            <p14:sldId id="269"/>
            <p14:sldId id="270"/>
            <p14:sldId id="277"/>
            <p14:sldId id="279"/>
            <p14:sldId id="268"/>
            <p14:sldId id="324"/>
            <p14:sldId id="272"/>
            <p14:sldId id="274"/>
            <p14:sldId id="280"/>
            <p14:sldId id="276"/>
            <p14:sldId id="271"/>
            <p14:sldId id="320"/>
            <p14:sldId id="322"/>
            <p14:sldId id="321"/>
          </p14:sldIdLst>
        </p14:section>
        <p14:section name="History-nationalization" id="{7A529E6B-DCF2-4222-AFF3-590759469ECA}">
          <p14:sldIdLst>
            <p14:sldId id="376"/>
            <p14:sldId id="281"/>
            <p14:sldId id="282"/>
            <p14:sldId id="283"/>
            <p14:sldId id="347"/>
            <p14:sldId id="284"/>
            <p14:sldId id="285"/>
            <p14:sldId id="286"/>
            <p14:sldId id="287"/>
            <p14:sldId id="288"/>
            <p14:sldId id="377"/>
          </p14:sldIdLst>
        </p14:section>
        <p14:section name="Untitled Section" id="{0F9031AA-7046-46C3-9DC3-5FD438929A4D}">
          <p14:sldIdLst>
            <p14:sldId id="289"/>
            <p14:sldId id="290"/>
            <p14:sldId id="291"/>
            <p14:sldId id="378"/>
            <p14:sldId id="348"/>
            <p14:sldId id="293"/>
            <p14:sldId id="325"/>
            <p14:sldId id="350"/>
            <p14:sldId id="349"/>
            <p14:sldId id="351"/>
            <p14:sldId id="294"/>
            <p14:sldId id="295"/>
            <p14:sldId id="296"/>
            <p14:sldId id="297"/>
            <p14:sldId id="319"/>
            <p14:sldId id="298"/>
          </p14:sldIdLst>
        </p14:section>
        <p14:section name="Entry of private insurance companies" id="{3D586C05-956D-4747-A8A5-F56F38BC6238}">
          <p14:sldIdLst>
            <p14:sldId id="352"/>
            <p14:sldId id="353"/>
            <p14:sldId id="354"/>
            <p14:sldId id="355"/>
            <p14:sldId id="356"/>
            <p14:sldId id="357"/>
            <p14:sldId id="358"/>
            <p14:sldId id="359"/>
            <p14:sldId id="382"/>
            <p14:sldId id="383"/>
            <p14:sldId id="360"/>
            <p14:sldId id="361"/>
            <p14:sldId id="371"/>
          </p14:sldIdLst>
        </p14:section>
        <p14:section name="Reinsurance" id="{B064EA3D-48F3-4AAE-9653-8C791A8A0DE2}">
          <p14:sldIdLst>
            <p14:sldId id="299"/>
            <p14:sldId id="300"/>
            <p14:sldId id="301"/>
            <p14:sldId id="302"/>
            <p14:sldId id="329"/>
            <p14:sldId id="304"/>
            <p14:sldId id="379"/>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50" d="100"/>
          <a:sy n="50" d="100"/>
        </p:scale>
        <p:origin x="-787" y="-67"/>
      </p:cViewPr>
      <p:guideLst>
        <p:guide orient="horz" pos="2160"/>
        <p:guide pos="3840"/>
      </p:guideLst>
    </p:cSldViewPr>
  </p:slideViewPr>
  <p:notesTextViewPr>
    <p:cViewPr>
      <p:scale>
        <a:sx n="1" d="1"/>
        <a:sy n="1" d="1"/>
      </p:scale>
      <p:origin x="0" y="0"/>
    </p:cViewPr>
  </p:notesTextViewPr>
  <p:sorterViewPr>
    <p:cViewPr>
      <p:scale>
        <a:sx n="75" d="100"/>
        <a:sy n="75" d="100"/>
      </p:scale>
      <p:origin x="0" y="-1123"/>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 Id="rId4"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lang val="en-IN"/>
  <c:chart>
    <c:autoTitleDeleted val="1"/>
    <c:plotArea>
      <c:layout/>
      <c:pieChart>
        <c:varyColors val="1"/>
        <c:ser>
          <c:idx val="0"/>
          <c:order val="0"/>
          <c:tx>
            <c:strRef>
              <c:f>Sheet1!$B$1</c:f>
              <c:strCache>
                <c:ptCount val="1"/>
                <c:pt idx="0">
                  <c:v>Holding</c:v>
                </c:pt>
              </c:strCache>
            </c:strRef>
          </c:tx>
          <c:dPt>
            <c:idx val="0"/>
            <c:spPr>
              <a:solidFill>
                <a:schemeClr val="accent1"/>
              </a:solidFill>
              <a:ln>
                <a:noFill/>
              </a:ln>
              <a:effectLst>
                <a:outerShdw blurRad="63500" sx="102000" sy="102000" algn="ctr" rotWithShape="0">
                  <a:prstClr val="black">
                    <a:alpha val="20000"/>
                  </a:prstClr>
                </a:outerShdw>
              </a:effectLst>
            </c:spPr>
          </c:dPt>
          <c:dPt>
            <c:idx val="1"/>
            <c:spPr>
              <a:solidFill>
                <a:schemeClr val="accent2"/>
              </a:solidFill>
              <a:ln>
                <a:noFill/>
              </a:ln>
              <a:effectLst>
                <a:outerShdw blurRad="63500" sx="102000" sy="102000" algn="ctr" rotWithShape="0">
                  <a:prstClr val="black">
                    <a:alpha val="20000"/>
                  </a:prstClr>
                </a:outerShdw>
              </a:effectLst>
            </c:spPr>
          </c:dPt>
          <c:dPt>
            <c:idx val="2"/>
            <c:spPr>
              <a:solidFill>
                <a:schemeClr val="accent3"/>
              </a:solidFill>
              <a:ln>
                <a:noFill/>
              </a:ln>
              <a:effectLst>
                <a:outerShdw blurRad="63500" sx="102000" sy="102000" algn="ctr" rotWithShape="0">
                  <a:prstClr val="black">
                    <a:alpha val="20000"/>
                  </a:prstClr>
                </a:outerShdw>
              </a:effectLst>
            </c:spPr>
          </c:dPt>
          <c:dLbls>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lang="en-US" sz="4400" b="0" i="0" u="none" strike="noStrike" kern="1200" spc="0" baseline="0">
                      <a:solidFill>
                        <a:schemeClr val="accent1"/>
                      </a:solidFill>
                      <a:latin typeface="Franklin Gothic Medium Cond" panose="020B0606030402020204" pitchFamily="34" charset="0"/>
                      <a:ea typeface="+mn-ea"/>
                      <a:cs typeface="+mn-cs"/>
                    </a:defRPr>
                  </a:pPr>
                  <a:endParaRPr lang="en-US"/>
                </a:p>
              </c:txPr>
            </c:dLbl>
            <c:dLbl>
              <c:idx val="1"/>
              <c:layout>
                <c:manualLayout>
                  <c:x val="0.19378001271583686"/>
                  <c:y val="0"/>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lang="en-US" sz="4400" b="0" i="0" u="none" strike="noStrike" kern="1200" spc="0" baseline="0">
                      <a:solidFill>
                        <a:schemeClr val="accent2"/>
                      </a:solidFill>
                      <a:latin typeface="Franklin Gothic Medium Cond" panose="020B0606030402020204" pitchFamily="34" charset="0"/>
                      <a:ea typeface="+mn-ea"/>
                      <a:cs typeface="+mn-cs"/>
                    </a:defRPr>
                  </a:pPr>
                  <a:endParaRPr lang="en-US"/>
                </a:p>
              </c:txPr>
              <c:dLblPos val="bestFit"/>
              <c:showVal val="1"/>
              <c:showCatName val="1"/>
              <c:extLst>
                <c:ext xmlns:c15="http://schemas.microsoft.com/office/drawing/2012/chart" uri="{CE6537A1-D6FC-4f65-9D91-7224C49458BB}">
                  <c15:layout/>
                </c:ext>
              </c:extLst>
            </c:dLbl>
            <c:dLbl>
              <c:idx val="2"/>
              <c:spPr>
                <a:solidFill>
                  <a:schemeClr val="tx1"/>
                </a:solidFill>
                <a:ln>
                  <a:noFill/>
                </a:ln>
                <a:effectLst/>
              </c:spPr>
              <c:txPr>
                <a:bodyPr rot="0" spcFirstLastPara="1" vertOverflow="ellipsis" vert="horz" wrap="square" lIns="38100" tIns="19050" rIns="38100" bIns="19050" anchor="ctr" anchorCtr="1">
                  <a:spAutoFit/>
                </a:bodyPr>
                <a:lstStyle/>
                <a:p>
                  <a:pPr>
                    <a:defRPr lang="en-US" sz="4400" b="0" i="0" u="none" strike="noStrike" kern="1200" spc="0" baseline="0">
                      <a:solidFill>
                        <a:schemeClr val="accent3"/>
                      </a:solidFill>
                      <a:latin typeface="Franklin Gothic Medium Cond" panose="020B0606030402020204" pitchFamily="34" charset="0"/>
                      <a:ea typeface="+mn-ea"/>
                      <a:cs typeface="+mn-cs"/>
                    </a:defRPr>
                  </a:pPr>
                  <a:endParaRPr lang="en-US"/>
                </a:p>
              </c:txPr>
            </c:dLbl>
            <c:spPr>
              <a:solidFill>
                <a:schemeClr val="tx1"/>
              </a:solidFill>
            </c:spPr>
            <c:txPr>
              <a:bodyPr rot="0" spcFirstLastPara="1" vertOverflow="ellipsis" vert="horz" wrap="square" lIns="38100" tIns="19050" rIns="38100" bIns="19050" anchor="ctr" anchorCtr="1">
                <a:spAutoFit/>
              </a:bodyPr>
              <a:lstStyle/>
              <a:p>
                <a:pPr>
                  <a:defRPr lang="en-US" sz="4400" b="0" i="0" u="none" strike="noStrike" kern="1200" spc="0" baseline="0">
                    <a:solidFill>
                      <a:schemeClr val="accent1"/>
                    </a:solidFill>
                    <a:latin typeface="Franklin Gothic Medium Cond" panose="020B0606030402020204" pitchFamily="34" charset="0"/>
                    <a:ea typeface="+mn-ea"/>
                    <a:cs typeface="+mn-cs"/>
                  </a:defRPr>
                </a:pPr>
                <a:endParaRPr lang="en-US"/>
              </a:p>
            </c:txPr>
            <c:dLblPos val="outEnd"/>
            <c:showVal val="1"/>
            <c:showCatName val="1"/>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NABARD</c:v>
                </c:pt>
                <c:pt idx="1">
                  <c:v>GIC</c:v>
                </c:pt>
                <c:pt idx="2">
                  <c:v>4 General Insurance Cos.</c:v>
                </c:pt>
              </c:strCache>
            </c:strRef>
          </c:cat>
          <c:val>
            <c:numRef>
              <c:f>Sheet1!$B$2:$B$4</c:f>
              <c:numCache>
                <c:formatCode>0%</c:formatCode>
                <c:ptCount val="3"/>
                <c:pt idx="0">
                  <c:v>0.3000000000000001</c:v>
                </c:pt>
                <c:pt idx="1">
                  <c:v>0.35000000000000009</c:v>
                </c:pt>
                <c:pt idx="2">
                  <c:v>0.35000000000000009</c:v>
                </c:pt>
              </c:numCache>
            </c:numRef>
          </c:val>
        </c:ser>
        <c:dLbls>
          <c:showVal val="1"/>
        </c:dLbls>
        <c:firstSliceAng val="0"/>
      </c:pieChart>
      <c:spPr>
        <a:noFill/>
        <a:ln>
          <a:noFill/>
        </a:ln>
        <a:effectLst/>
      </c:spPr>
    </c:plotArea>
    <c:plotVisOnly val="1"/>
    <c:dispBlanksAs val="zero"/>
  </c:chart>
  <c:spPr>
    <a:noFill/>
    <a:ln>
      <a:noFill/>
    </a:ln>
    <a:effectLst/>
  </c:spPr>
  <c:txPr>
    <a:bodyPr/>
    <a:lstStyle/>
    <a:p>
      <a:pPr>
        <a:defRPr/>
      </a:pPr>
      <a:endParaRPr lang="en-US"/>
    </a:p>
  </c:txPr>
  <c:externalData r:id="rId1"/>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ata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ata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4" Type="http://schemas.openxmlformats.org/officeDocument/2006/relationships/image" Target="../media/image36.png"/></Relationships>
</file>

<file path=ppt/diagrams/_rels/data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4" Type="http://schemas.openxmlformats.org/officeDocument/2006/relationships/image" Target="../media/image36.png"/></Relationships>
</file>

<file path=ppt/diagrams/_rels/data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4" Type="http://schemas.openxmlformats.org/officeDocument/2006/relationships/image" Target="../media/image36.png"/></Relationships>
</file>

<file path=ppt/diagrams/_rels/data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image" Target="../media/image44.jpeg"/></Relationships>
</file>

<file path=ppt/diagrams/_rels/data1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image" Target="../media/image44.jpe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ata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_rels/data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diagrams/_rels/data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image" Target="../media/image44.jpeg"/></Relationships>
</file>

<file path=ppt/diagrams/_rels/data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ata27.xml.rels><?xml version="1.0" encoding="UTF-8" standalone="yes"?>
<Relationships xmlns="http://schemas.openxmlformats.org/package/2006/relationships"><Relationship Id="rId1" Type="http://schemas.openxmlformats.org/officeDocument/2006/relationships/image" Target="../media/image59.png"/></Relationships>
</file>

<file path=ppt/diagrams/_rels/data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ata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ata34.xml.rels><?xml version="1.0" encoding="UTF-8" standalone="yes"?>
<Relationships xmlns="http://schemas.openxmlformats.org/package/2006/relationships"><Relationship Id="rId1" Type="http://schemas.openxmlformats.org/officeDocument/2006/relationships/hyperlink" Target="http://newindia.co.in/" TargetMode="External"/></Relationships>
</file>

<file path=ppt/diagrams/_rels/data35.xml.rels><?xml version="1.0" encoding="UTF-8" standalone="yes"?>
<Relationships xmlns="http://schemas.openxmlformats.org/package/2006/relationships"><Relationship Id="rId1" Type="http://schemas.openxmlformats.org/officeDocument/2006/relationships/hyperlink" Target="https://uiic.co.in/" TargetMode="External"/></Relationships>
</file>

<file path=ppt/diagrams/_rels/data40.xml.rels><?xml version="1.0" encoding="UTF-8" standalone="yes"?>
<Relationships xmlns="http://schemas.openxmlformats.org/package/2006/relationships"><Relationship Id="rId2" Type="http://schemas.openxmlformats.org/officeDocument/2006/relationships/hyperlink" Target="https://www.irda.gov.in/ADMINCMS/cms/NormalData_Layout.aspx?page=PageNo129&amp;mid=3.1.9" TargetMode="External"/><Relationship Id="rId1" Type="http://schemas.openxmlformats.org/officeDocument/2006/relationships/hyperlink" Target="https://www.irda.gov.in/ADMINCMS/cms/NormalData_Layout.aspx?page=PageNo264&amp;mid=3.2.10" TargetMode="External"/></Relationships>
</file>

<file path=ppt/diagrams/_rels/data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diagrams/_rels/data4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image" Target="../media/image82.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01.png"/><Relationship Id="rId7" Type="http://schemas.openxmlformats.org/officeDocument/2006/relationships/image" Target="../media/image241.png"/><Relationship Id="rId2" Type="http://schemas.openxmlformats.org/officeDocument/2006/relationships/image" Target="../media/image191.png"/><Relationship Id="rId1" Type="http://schemas.openxmlformats.org/officeDocument/2006/relationships/image" Target="../media/image181.png"/><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1.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41.png"/><Relationship Id="rId1" Type="http://schemas.openxmlformats.org/officeDocument/2006/relationships/image" Target="../media/image331.png"/><Relationship Id="rId4" Type="http://schemas.openxmlformats.org/officeDocument/2006/relationships/image" Target="../media/image361.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41.png"/><Relationship Id="rId1" Type="http://schemas.openxmlformats.org/officeDocument/2006/relationships/image" Target="../media/image331.png"/><Relationship Id="rId4" Type="http://schemas.openxmlformats.org/officeDocument/2006/relationships/image" Target="../media/image361.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41.png"/><Relationship Id="rId1" Type="http://schemas.openxmlformats.org/officeDocument/2006/relationships/image" Target="../media/image331.png"/><Relationship Id="rId4" Type="http://schemas.openxmlformats.org/officeDocument/2006/relationships/image" Target="../media/image361.png"/></Relationships>
</file>

<file path=ppt/diagrams/_rels/drawing17.xml.rels><?xml version="1.0" encoding="UTF-8" standalone="yes"?>
<Relationships xmlns="http://schemas.openxmlformats.org/package/2006/relationships"><Relationship Id="rId2" Type="http://schemas.openxmlformats.org/officeDocument/2006/relationships/image" Target="../media/image451.jpeg"/><Relationship Id="rId1" Type="http://schemas.openxmlformats.org/officeDocument/2006/relationships/image" Target="../media/image441.jpeg"/></Relationships>
</file>

<file path=ppt/diagrams/_rels/drawing19.xml.rels><?xml version="1.0" encoding="UTF-8" standalone="yes"?>
<Relationships xmlns="http://schemas.openxmlformats.org/package/2006/relationships"><Relationship Id="rId2" Type="http://schemas.openxmlformats.org/officeDocument/2006/relationships/image" Target="../media/image451.jpeg"/><Relationship Id="rId1" Type="http://schemas.openxmlformats.org/officeDocument/2006/relationships/image" Target="../media/image44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1.png"/><Relationship Id="rId1" Type="http://schemas.openxmlformats.org/officeDocument/2006/relationships/image" Target="../media/image101.png"/><Relationship Id="rId5" Type="http://schemas.openxmlformats.org/officeDocument/2006/relationships/image" Target="../media/image141.png"/><Relationship Id="rId4" Type="http://schemas.openxmlformats.org/officeDocument/2006/relationships/image" Target="../media/image131.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11.png"/><Relationship Id="rId1" Type="http://schemas.openxmlformats.org/officeDocument/2006/relationships/image" Target="../media/image501.png"/></Relationships>
</file>

<file path=ppt/diagrams/_rels/drawing21.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image" Target="../media/image531.png"/></Relationships>
</file>

<file path=ppt/diagrams/_rels/drawing23.xml.rels><?xml version="1.0" encoding="UTF-8" standalone="yes"?>
<Relationships xmlns="http://schemas.openxmlformats.org/package/2006/relationships"><Relationship Id="rId2" Type="http://schemas.openxmlformats.org/officeDocument/2006/relationships/image" Target="../media/image451.jpeg"/><Relationship Id="rId1" Type="http://schemas.openxmlformats.org/officeDocument/2006/relationships/image" Target="../media/image441.jpeg"/></Relationships>
</file>

<file path=ppt/diagrams/_rels/drawing25.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01.png"/><Relationship Id="rId7" Type="http://schemas.openxmlformats.org/officeDocument/2006/relationships/image" Target="../media/image241.png"/><Relationship Id="rId2" Type="http://schemas.openxmlformats.org/officeDocument/2006/relationships/image" Target="../media/image191.png"/><Relationship Id="rId1" Type="http://schemas.openxmlformats.org/officeDocument/2006/relationships/image" Target="../media/image181.png"/><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1.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59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01.png"/><Relationship Id="rId7" Type="http://schemas.openxmlformats.org/officeDocument/2006/relationships/image" Target="../media/image241.png"/><Relationship Id="rId2" Type="http://schemas.openxmlformats.org/officeDocument/2006/relationships/image" Target="../media/image191.png"/><Relationship Id="rId1" Type="http://schemas.openxmlformats.org/officeDocument/2006/relationships/image" Target="../media/image181.png"/><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1.png"/></Relationships>
</file>

<file path=ppt/diagrams/_rels/drawing30.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01.png"/><Relationship Id="rId7" Type="http://schemas.openxmlformats.org/officeDocument/2006/relationships/image" Target="../media/image241.png"/><Relationship Id="rId2" Type="http://schemas.openxmlformats.org/officeDocument/2006/relationships/image" Target="../media/image191.png"/><Relationship Id="rId1" Type="http://schemas.openxmlformats.org/officeDocument/2006/relationships/image" Target="../media/image181.png"/><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1.png"/></Relationships>
</file>

<file path=ppt/diagrams/_rels/drawing34.xml.rels><?xml version="1.0" encoding="UTF-8" standalone="yes"?>
<Relationships xmlns="http://schemas.openxmlformats.org/package/2006/relationships"><Relationship Id="rId1" Type="http://schemas.openxmlformats.org/officeDocument/2006/relationships/hyperlink" Target="http://newindia.co.in/" TargetMode="External"/></Relationships>
</file>

<file path=ppt/diagrams/_rels/drawing35.xml.rels><?xml version="1.0" encoding="UTF-8" standalone="yes"?>
<Relationships xmlns="http://schemas.openxmlformats.org/package/2006/relationships"><Relationship Id="rId1" Type="http://schemas.openxmlformats.org/officeDocument/2006/relationships/hyperlink" Target="https://uiic.co.in/" TargetMode="External"/></Relationships>
</file>

<file path=ppt/diagrams/_rels/drawing40.xml.rels><?xml version="1.0" encoding="UTF-8" standalone="yes"?>
<Relationships xmlns="http://schemas.openxmlformats.org/package/2006/relationships"><Relationship Id="rId2" Type="http://schemas.openxmlformats.org/officeDocument/2006/relationships/hyperlink" Target="https://www.irda.gov.in/ADMINCMS/cms/NormalData_Layout.aspx?page=PageNo264&amp;mid=3.2.10" TargetMode="External"/><Relationship Id="rId1" Type="http://schemas.openxmlformats.org/officeDocument/2006/relationships/hyperlink" Target="https://www.irda.gov.in/ADMINCMS/cms/NormalData_Layout.aspx?page=PageNo129&amp;mid=3.1.9" TargetMode="External"/></Relationships>
</file>

<file path=ppt/diagrams/_rels/drawing41.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image" Target="../media/image781.png"/><Relationship Id="rId1" Type="http://schemas.openxmlformats.org/officeDocument/2006/relationships/image" Target="../media/image771.png"/></Relationships>
</file>

<file path=ppt/diagrams/_rels/drawing43.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01.png"/><Relationship Id="rId7" Type="http://schemas.openxmlformats.org/officeDocument/2006/relationships/image" Target="../media/image241.png"/><Relationship Id="rId2" Type="http://schemas.openxmlformats.org/officeDocument/2006/relationships/image" Target="../media/image191.png"/><Relationship Id="rId1" Type="http://schemas.openxmlformats.org/officeDocument/2006/relationships/image" Target="../media/image181.png"/><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1.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20">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0">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400BC1-B9E0-46A0-B375-721FB9988640}" type="doc">
      <dgm:prSet loTypeId="urn:microsoft.com/office/officeart/2008/layout/CaptionedPictures" loCatId="picture" qsTypeId="urn:microsoft.com/office/officeart/2005/8/quickstyle/3d2" qsCatId="3D" csTypeId="urn:microsoft.com/office/officeart/2005/8/colors/colorful3" csCatId="colorful" phldr="1"/>
      <dgm:spPr/>
      <dgm:t>
        <a:bodyPr/>
        <a:lstStyle/>
        <a:p>
          <a:endParaRPr lang="en-US"/>
        </a:p>
      </dgm:t>
    </dgm:pt>
    <dgm:pt modelId="{F8DED7D8-F4A4-45E3-8F48-CD3DF85AAA79}">
      <dgm:prSet phldrT="[Text]" custT="1"/>
      <dgm:spPr/>
      <dgm:t>
        <a:bodyPr/>
        <a:lstStyle/>
        <a:p>
          <a:r>
            <a:rPr lang="en-US" sz="2000" dirty="0" smtClean="0">
              <a:latin typeface="Franklin Gothic Medium Cond" panose="020B0606030402020204" pitchFamily="34" charset="0"/>
            </a:rPr>
            <a:t>Env. Vs Economy</a:t>
          </a:r>
          <a:endParaRPr lang="en-US" sz="2000" dirty="0">
            <a:latin typeface="Franklin Gothic Medium Cond" panose="020B0606030402020204" pitchFamily="34" charset="0"/>
          </a:endParaRPr>
        </a:p>
      </dgm:t>
    </dgm:pt>
    <dgm:pt modelId="{FCB27BBE-7483-4232-A98A-B460A5BFB3DD}" type="parTrans" cxnId="{EDFFFBEF-A21C-4A02-849A-296383226320}">
      <dgm:prSet/>
      <dgm:spPr/>
      <dgm:t>
        <a:bodyPr/>
        <a:lstStyle/>
        <a:p>
          <a:endParaRPr lang="en-US"/>
        </a:p>
      </dgm:t>
    </dgm:pt>
    <dgm:pt modelId="{AAB3EA50-43DA-4428-8D87-83264F3A58F6}" type="sibTrans" cxnId="{EDFFFBEF-A21C-4A02-849A-296383226320}">
      <dgm:prSet/>
      <dgm:spPr/>
      <dgm:t>
        <a:bodyPr/>
        <a:lstStyle/>
        <a:p>
          <a:endParaRPr lang="en-US"/>
        </a:p>
      </dgm:t>
    </dgm:pt>
    <dgm:pt modelId="{52C8B201-0E04-49F5-B6AF-E0F0EC62F3D0}">
      <dgm:prSet phldrT="[Text]" custT="1"/>
      <dgm:spPr/>
      <dgm:t>
        <a:bodyPr/>
        <a:lstStyle/>
        <a:p>
          <a:r>
            <a:rPr lang="en-US" sz="2000" dirty="0" smtClean="0">
              <a:latin typeface="Franklin Gothic Medium Cond" panose="020B0606030402020204" pitchFamily="34" charset="0"/>
            </a:rPr>
            <a:t>1</a:t>
          </a:r>
          <a:r>
            <a:rPr lang="en-US" sz="2000" baseline="30000" dirty="0" smtClean="0">
              <a:latin typeface="Franklin Gothic Medium Cond" panose="020B0606030402020204" pitchFamily="34" charset="0"/>
            </a:rPr>
            <a:t>st</a:t>
          </a:r>
          <a:r>
            <a:rPr lang="en-US" sz="2000" dirty="0" smtClean="0">
              <a:latin typeface="Franklin Gothic Medium Cond" panose="020B0606030402020204" pitchFamily="34" charset="0"/>
            </a:rPr>
            <a:t> world vs 3</a:t>
          </a:r>
          <a:r>
            <a:rPr lang="en-US" sz="2000" baseline="30000" dirty="0" smtClean="0">
              <a:latin typeface="Franklin Gothic Medium Cond" panose="020B0606030402020204" pitchFamily="34" charset="0"/>
            </a:rPr>
            <a:t>rd</a:t>
          </a:r>
          <a:r>
            <a:rPr lang="en-US" sz="2000" dirty="0" smtClean="0">
              <a:latin typeface="Franklin Gothic Medium Cond" panose="020B0606030402020204" pitchFamily="34" charset="0"/>
            </a:rPr>
            <a:t> World</a:t>
          </a:r>
          <a:endParaRPr lang="en-US" sz="2000" dirty="0">
            <a:latin typeface="Franklin Gothic Medium Cond" panose="020B0606030402020204" pitchFamily="34" charset="0"/>
          </a:endParaRPr>
        </a:p>
      </dgm:t>
    </dgm:pt>
    <dgm:pt modelId="{AFB2C049-803F-4095-B94B-FFAF4F0360B9}" type="parTrans" cxnId="{28D35E0C-C223-4D84-BBB2-99B9DE35B07E}">
      <dgm:prSet/>
      <dgm:spPr/>
      <dgm:t>
        <a:bodyPr/>
        <a:lstStyle/>
        <a:p>
          <a:endParaRPr lang="en-US"/>
        </a:p>
      </dgm:t>
    </dgm:pt>
    <dgm:pt modelId="{7B7E2770-329E-49BF-A82E-37CADD7D5B59}" type="sibTrans" cxnId="{28D35E0C-C223-4D84-BBB2-99B9DE35B07E}">
      <dgm:prSet/>
      <dgm:spPr/>
      <dgm:t>
        <a:bodyPr/>
        <a:lstStyle/>
        <a:p>
          <a:endParaRPr lang="en-US"/>
        </a:p>
      </dgm:t>
    </dgm:pt>
    <dgm:pt modelId="{E44B9547-09DD-441A-B4BE-95CC4EA8112C}">
      <dgm:prSet phldrT="[Text]" custT="1"/>
      <dgm:spPr/>
      <dgm:t>
        <a:bodyPr/>
        <a:lstStyle/>
        <a:p>
          <a:r>
            <a:rPr lang="en-US" sz="2000" dirty="0" smtClean="0">
              <a:latin typeface="Franklin Gothic Medium Cond" panose="020B0606030402020204" pitchFamily="34" charset="0"/>
            </a:rPr>
            <a:t>Climate Finance</a:t>
          </a:r>
          <a:endParaRPr lang="en-US" sz="2000" dirty="0">
            <a:latin typeface="Franklin Gothic Medium Cond" panose="020B0606030402020204" pitchFamily="34" charset="0"/>
          </a:endParaRPr>
        </a:p>
      </dgm:t>
    </dgm:pt>
    <dgm:pt modelId="{7B3231FC-0B97-42FE-A9FC-7E4F1127F2EE}" type="parTrans" cxnId="{4954B136-F9E4-4F96-99AB-3FE5B84E0B60}">
      <dgm:prSet/>
      <dgm:spPr/>
      <dgm:t>
        <a:bodyPr/>
        <a:lstStyle/>
        <a:p>
          <a:endParaRPr lang="en-US"/>
        </a:p>
      </dgm:t>
    </dgm:pt>
    <dgm:pt modelId="{91EE8D9A-F32A-4427-9274-5DEC49390184}" type="sibTrans" cxnId="{4954B136-F9E4-4F96-99AB-3FE5B84E0B60}">
      <dgm:prSet/>
      <dgm:spPr/>
      <dgm:t>
        <a:bodyPr/>
        <a:lstStyle/>
        <a:p>
          <a:endParaRPr lang="en-US"/>
        </a:p>
      </dgm:t>
    </dgm:pt>
    <dgm:pt modelId="{F0E820BB-920E-4CFA-A7A3-1BBF6FE0BC12}">
      <dgm:prSet phldrT="[Text]" custT="1"/>
      <dgm:spPr/>
      <dgm:t>
        <a:bodyPr/>
        <a:lstStyle/>
        <a:p>
          <a:r>
            <a:rPr lang="en-US" sz="2000" dirty="0" smtClean="0">
              <a:latin typeface="Franklin Gothic Medium Cond" panose="020B0606030402020204" pitchFamily="34" charset="0"/>
            </a:rPr>
            <a:t>Environment clearance</a:t>
          </a:r>
          <a:endParaRPr lang="en-US" sz="2000" dirty="0">
            <a:latin typeface="Franklin Gothic Medium Cond" panose="020B0606030402020204" pitchFamily="34" charset="0"/>
          </a:endParaRPr>
        </a:p>
      </dgm:t>
    </dgm:pt>
    <dgm:pt modelId="{434B1FA3-C31F-455A-8E18-077D0EE1D5D9}" type="parTrans" cxnId="{6463F102-3A32-42DB-A22D-76D46210559A}">
      <dgm:prSet/>
      <dgm:spPr/>
      <dgm:t>
        <a:bodyPr/>
        <a:lstStyle/>
        <a:p>
          <a:endParaRPr lang="en-US"/>
        </a:p>
      </dgm:t>
    </dgm:pt>
    <dgm:pt modelId="{97F96A91-A06D-467C-808B-AD099B8BE435}" type="sibTrans" cxnId="{6463F102-3A32-42DB-A22D-76D46210559A}">
      <dgm:prSet/>
      <dgm:spPr/>
      <dgm:t>
        <a:bodyPr/>
        <a:lstStyle/>
        <a:p>
          <a:endParaRPr lang="en-US"/>
        </a:p>
      </dgm:t>
    </dgm:pt>
    <dgm:pt modelId="{DBF8445F-C566-46D2-A483-0A82CFB0AE03}" type="pres">
      <dgm:prSet presAssocID="{2C400BC1-B9E0-46A0-B375-721FB9988640}" presName="Name0" presStyleCnt="0">
        <dgm:presLayoutVars>
          <dgm:chMax/>
          <dgm:chPref/>
          <dgm:dir/>
        </dgm:presLayoutVars>
      </dgm:prSet>
      <dgm:spPr/>
      <dgm:t>
        <a:bodyPr/>
        <a:lstStyle/>
        <a:p>
          <a:endParaRPr lang="en-US"/>
        </a:p>
      </dgm:t>
    </dgm:pt>
    <dgm:pt modelId="{47589B89-136B-4348-A5B8-CFCFB0BB8F55}" type="pres">
      <dgm:prSet presAssocID="{F8DED7D8-F4A4-45E3-8F48-CD3DF85AAA79}" presName="composite" presStyleCnt="0">
        <dgm:presLayoutVars>
          <dgm:chMax val="1"/>
          <dgm:chPref val="1"/>
        </dgm:presLayoutVars>
      </dgm:prSet>
      <dgm:spPr/>
    </dgm:pt>
    <dgm:pt modelId="{42B33D70-FD3E-4F59-B2BD-ECD7D58E9586}" type="pres">
      <dgm:prSet presAssocID="{F8DED7D8-F4A4-45E3-8F48-CD3DF85AAA79}" presName="Accent" presStyleLbl="trAlignAcc1" presStyleIdx="0" presStyleCnt="2">
        <dgm:presLayoutVars>
          <dgm:chMax val="0"/>
          <dgm:chPref val="0"/>
        </dgm:presLayoutVars>
      </dgm:prSet>
      <dgm:spPr/>
    </dgm:pt>
    <dgm:pt modelId="{AA9CC551-7CE2-47B4-B9A4-A6E8D1184E17}" type="pres">
      <dgm:prSet presAssocID="{F8DED7D8-F4A4-45E3-8F48-CD3DF85AAA79}" presName="Image" presStyleLbl="alignImgPlace1" presStyleIdx="0" presStyleCnt="2" custScaleY="78378">
        <dgm:presLayoutVars>
          <dgm:chMax val="0"/>
          <dgm:chPref val="0"/>
        </dgm:presLayoutVars>
      </dgm:prSet>
      <dgm:spPr>
        <a:blipFill rotWithShape="1">
          <a:blip xmlns:r="http://schemas.openxmlformats.org/officeDocument/2006/relationships" r:embed="rId1"/>
          <a:stretch>
            <a:fillRect/>
          </a:stretch>
        </a:blipFill>
      </dgm:spPr>
    </dgm:pt>
    <dgm:pt modelId="{78A7125F-0D23-48EF-A68E-B9903F119EF0}" type="pres">
      <dgm:prSet presAssocID="{F8DED7D8-F4A4-45E3-8F48-CD3DF85AAA79}" presName="ChildComposite" presStyleCnt="0"/>
      <dgm:spPr/>
    </dgm:pt>
    <dgm:pt modelId="{9677627A-4259-46E9-9C74-3A9246117885}" type="pres">
      <dgm:prSet presAssocID="{F8DED7D8-F4A4-45E3-8F48-CD3DF85AAA79}" presName="Child" presStyleLbl="node1" presStyleIdx="0" presStyleCnt="2">
        <dgm:presLayoutVars>
          <dgm:chMax val="0"/>
          <dgm:chPref val="0"/>
          <dgm:bulletEnabled val="1"/>
        </dgm:presLayoutVars>
      </dgm:prSet>
      <dgm:spPr/>
      <dgm:t>
        <a:bodyPr/>
        <a:lstStyle/>
        <a:p>
          <a:endParaRPr lang="en-US"/>
        </a:p>
      </dgm:t>
    </dgm:pt>
    <dgm:pt modelId="{6165287E-7949-46D7-AA07-A4FD983013BA}" type="pres">
      <dgm:prSet presAssocID="{F8DED7D8-F4A4-45E3-8F48-CD3DF85AAA79}" presName="Parent" presStyleLbl="revTx" presStyleIdx="0" presStyleCnt="2">
        <dgm:presLayoutVars>
          <dgm:chMax val="1"/>
          <dgm:chPref val="0"/>
          <dgm:bulletEnabled val="1"/>
        </dgm:presLayoutVars>
      </dgm:prSet>
      <dgm:spPr/>
      <dgm:t>
        <a:bodyPr/>
        <a:lstStyle/>
        <a:p>
          <a:endParaRPr lang="en-US"/>
        </a:p>
      </dgm:t>
    </dgm:pt>
    <dgm:pt modelId="{540C939D-201C-4101-8EDB-1705CFA514D9}" type="pres">
      <dgm:prSet presAssocID="{AAB3EA50-43DA-4428-8D87-83264F3A58F6}" presName="sibTrans" presStyleCnt="0"/>
      <dgm:spPr/>
    </dgm:pt>
    <dgm:pt modelId="{C0AD2F5F-F61F-4F11-80CD-58D3D56A4217}" type="pres">
      <dgm:prSet presAssocID="{52C8B201-0E04-49F5-B6AF-E0F0EC62F3D0}" presName="composite" presStyleCnt="0">
        <dgm:presLayoutVars>
          <dgm:chMax val="1"/>
          <dgm:chPref val="1"/>
        </dgm:presLayoutVars>
      </dgm:prSet>
      <dgm:spPr/>
    </dgm:pt>
    <dgm:pt modelId="{29FF4245-945A-45C8-B853-B234179D1996}" type="pres">
      <dgm:prSet presAssocID="{52C8B201-0E04-49F5-B6AF-E0F0EC62F3D0}" presName="Accent" presStyleLbl="trAlignAcc1" presStyleIdx="1" presStyleCnt="2">
        <dgm:presLayoutVars>
          <dgm:chMax val="0"/>
          <dgm:chPref val="0"/>
        </dgm:presLayoutVars>
      </dgm:prSet>
      <dgm:spPr/>
    </dgm:pt>
    <dgm:pt modelId="{FDC6D81A-232B-4D8F-BBD5-72F3B4071EF0}" type="pres">
      <dgm:prSet presAssocID="{52C8B201-0E04-49F5-B6AF-E0F0EC62F3D0}" presName="Image" presStyleLbl="alignImgPlace1" presStyleIdx="1" presStyleCnt="2" custScaleY="80160">
        <dgm:presLayoutVars>
          <dgm:chMax val="0"/>
          <dgm:chPref val="0"/>
        </dgm:presLayoutVars>
      </dgm:prSet>
      <dgm:spPr>
        <a:blipFill rotWithShape="1">
          <a:blip xmlns:r="http://schemas.openxmlformats.org/officeDocument/2006/relationships" r:embed="rId2"/>
          <a:stretch>
            <a:fillRect/>
          </a:stretch>
        </a:blipFill>
      </dgm:spPr>
    </dgm:pt>
    <dgm:pt modelId="{24DABD1D-2D63-42ED-B613-71253A7351E5}" type="pres">
      <dgm:prSet presAssocID="{52C8B201-0E04-49F5-B6AF-E0F0EC62F3D0}" presName="ChildComposite" presStyleCnt="0"/>
      <dgm:spPr/>
    </dgm:pt>
    <dgm:pt modelId="{87D4F7B7-2DB8-478E-BB59-870FF54951F9}" type="pres">
      <dgm:prSet presAssocID="{52C8B201-0E04-49F5-B6AF-E0F0EC62F3D0}" presName="Child" presStyleLbl="node1" presStyleIdx="1" presStyleCnt="2">
        <dgm:presLayoutVars>
          <dgm:chMax val="0"/>
          <dgm:chPref val="0"/>
          <dgm:bulletEnabled val="1"/>
        </dgm:presLayoutVars>
      </dgm:prSet>
      <dgm:spPr/>
      <dgm:t>
        <a:bodyPr/>
        <a:lstStyle/>
        <a:p>
          <a:endParaRPr lang="en-US"/>
        </a:p>
      </dgm:t>
    </dgm:pt>
    <dgm:pt modelId="{167142D6-0CC9-49BF-9751-F5FDBA35B773}" type="pres">
      <dgm:prSet presAssocID="{52C8B201-0E04-49F5-B6AF-E0F0EC62F3D0}" presName="Parent" presStyleLbl="revTx" presStyleIdx="1" presStyleCnt="2">
        <dgm:presLayoutVars>
          <dgm:chMax val="1"/>
          <dgm:chPref val="0"/>
          <dgm:bulletEnabled val="1"/>
        </dgm:presLayoutVars>
      </dgm:prSet>
      <dgm:spPr/>
      <dgm:t>
        <a:bodyPr/>
        <a:lstStyle/>
        <a:p>
          <a:endParaRPr lang="en-US"/>
        </a:p>
      </dgm:t>
    </dgm:pt>
  </dgm:ptLst>
  <dgm:cxnLst>
    <dgm:cxn modelId="{4954B136-F9E4-4F96-99AB-3FE5B84E0B60}" srcId="{52C8B201-0E04-49F5-B6AF-E0F0EC62F3D0}" destId="{E44B9547-09DD-441A-B4BE-95CC4EA8112C}" srcOrd="0" destOrd="0" parTransId="{7B3231FC-0B97-42FE-A9FC-7E4F1127F2EE}" sibTransId="{91EE8D9A-F32A-4427-9274-5DEC49390184}"/>
    <dgm:cxn modelId="{89A0D3E8-7513-445C-A168-8C22DDC5AF42}" type="presOf" srcId="{F0E820BB-920E-4CFA-A7A3-1BBF6FE0BC12}" destId="{9677627A-4259-46E9-9C74-3A9246117885}" srcOrd="0" destOrd="0" presId="urn:microsoft.com/office/officeart/2008/layout/CaptionedPictures"/>
    <dgm:cxn modelId="{EDFFFBEF-A21C-4A02-849A-296383226320}" srcId="{2C400BC1-B9E0-46A0-B375-721FB9988640}" destId="{F8DED7D8-F4A4-45E3-8F48-CD3DF85AAA79}" srcOrd="0" destOrd="0" parTransId="{FCB27BBE-7483-4232-A98A-B460A5BFB3DD}" sibTransId="{AAB3EA50-43DA-4428-8D87-83264F3A58F6}"/>
    <dgm:cxn modelId="{BE152856-9730-408E-8DC2-C213AA8F4A0B}" type="presOf" srcId="{2C400BC1-B9E0-46A0-B375-721FB9988640}" destId="{DBF8445F-C566-46D2-A483-0A82CFB0AE03}" srcOrd="0" destOrd="0" presId="urn:microsoft.com/office/officeart/2008/layout/CaptionedPictures"/>
    <dgm:cxn modelId="{FFE37BA2-5C54-4B03-946E-E24B611E9772}" type="presOf" srcId="{52C8B201-0E04-49F5-B6AF-E0F0EC62F3D0}" destId="{167142D6-0CC9-49BF-9751-F5FDBA35B773}" srcOrd="0" destOrd="0" presId="urn:microsoft.com/office/officeart/2008/layout/CaptionedPictures"/>
    <dgm:cxn modelId="{28D35E0C-C223-4D84-BBB2-99B9DE35B07E}" srcId="{2C400BC1-B9E0-46A0-B375-721FB9988640}" destId="{52C8B201-0E04-49F5-B6AF-E0F0EC62F3D0}" srcOrd="1" destOrd="0" parTransId="{AFB2C049-803F-4095-B94B-FFAF4F0360B9}" sibTransId="{7B7E2770-329E-49BF-A82E-37CADD7D5B59}"/>
    <dgm:cxn modelId="{4FCC9325-8BB1-4710-B5C7-BE522DF833E1}" type="presOf" srcId="{E44B9547-09DD-441A-B4BE-95CC4EA8112C}" destId="{87D4F7B7-2DB8-478E-BB59-870FF54951F9}" srcOrd="0" destOrd="0" presId="urn:microsoft.com/office/officeart/2008/layout/CaptionedPictures"/>
    <dgm:cxn modelId="{7D9DB18D-9A61-45E5-A266-FE1ABC463D9E}" type="presOf" srcId="{F8DED7D8-F4A4-45E3-8F48-CD3DF85AAA79}" destId="{6165287E-7949-46D7-AA07-A4FD983013BA}" srcOrd="0" destOrd="0" presId="urn:microsoft.com/office/officeart/2008/layout/CaptionedPictures"/>
    <dgm:cxn modelId="{6463F102-3A32-42DB-A22D-76D46210559A}" srcId="{F8DED7D8-F4A4-45E3-8F48-CD3DF85AAA79}" destId="{F0E820BB-920E-4CFA-A7A3-1BBF6FE0BC12}" srcOrd="0" destOrd="0" parTransId="{434B1FA3-C31F-455A-8E18-077D0EE1D5D9}" sibTransId="{97F96A91-A06D-467C-808B-AD099B8BE435}"/>
    <dgm:cxn modelId="{46E9B95A-BEAC-4107-BBE3-0F7958E6B8B2}" type="presParOf" srcId="{DBF8445F-C566-46D2-A483-0A82CFB0AE03}" destId="{47589B89-136B-4348-A5B8-CFCFB0BB8F55}" srcOrd="0" destOrd="0" presId="urn:microsoft.com/office/officeart/2008/layout/CaptionedPictures"/>
    <dgm:cxn modelId="{680F582C-BEE8-4E76-A7DD-A2F8200FB776}" type="presParOf" srcId="{47589B89-136B-4348-A5B8-CFCFB0BB8F55}" destId="{42B33D70-FD3E-4F59-B2BD-ECD7D58E9586}" srcOrd="0" destOrd="0" presId="urn:microsoft.com/office/officeart/2008/layout/CaptionedPictures"/>
    <dgm:cxn modelId="{578D2260-2C9A-45EE-8233-6F76DD8442B0}" type="presParOf" srcId="{47589B89-136B-4348-A5B8-CFCFB0BB8F55}" destId="{AA9CC551-7CE2-47B4-B9A4-A6E8D1184E17}" srcOrd="1" destOrd="0" presId="urn:microsoft.com/office/officeart/2008/layout/CaptionedPictures"/>
    <dgm:cxn modelId="{CE1782E3-7726-40A7-B166-49C7FB64B97B}" type="presParOf" srcId="{47589B89-136B-4348-A5B8-CFCFB0BB8F55}" destId="{78A7125F-0D23-48EF-A68E-B9903F119EF0}" srcOrd="2" destOrd="0" presId="urn:microsoft.com/office/officeart/2008/layout/CaptionedPictures"/>
    <dgm:cxn modelId="{A78D9C88-97E3-46D2-8351-707304B3DC14}" type="presParOf" srcId="{78A7125F-0D23-48EF-A68E-B9903F119EF0}" destId="{9677627A-4259-46E9-9C74-3A9246117885}" srcOrd="0" destOrd="0" presId="urn:microsoft.com/office/officeart/2008/layout/CaptionedPictures"/>
    <dgm:cxn modelId="{A48C6E5F-FBC7-4C27-8DFD-5401E3F90E0D}" type="presParOf" srcId="{78A7125F-0D23-48EF-A68E-B9903F119EF0}" destId="{6165287E-7949-46D7-AA07-A4FD983013BA}" srcOrd="1" destOrd="0" presId="urn:microsoft.com/office/officeart/2008/layout/CaptionedPictures"/>
    <dgm:cxn modelId="{54958693-0974-4194-8567-65A3F2FE35F0}" type="presParOf" srcId="{DBF8445F-C566-46D2-A483-0A82CFB0AE03}" destId="{540C939D-201C-4101-8EDB-1705CFA514D9}" srcOrd="1" destOrd="0" presId="urn:microsoft.com/office/officeart/2008/layout/CaptionedPictures"/>
    <dgm:cxn modelId="{BC76CC24-0E0B-4E9B-8D50-DE4C6ACB388D}" type="presParOf" srcId="{DBF8445F-C566-46D2-A483-0A82CFB0AE03}" destId="{C0AD2F5F-F61F-4F11-80CD-58D3D56A4217}" srcOrd="2" destOrd="0" presId="urn:microsoft.com/office/officeart/2008/layout/CaptionedPictures"/>
    <dgm:cxn modelId="{A3328AFB-8A94-4427-A955-120E830E203F}" type="presParOf" srcId="{C0AD2F5F-F61F-4F11-80CD-58D3D56A4217}" destId="{29FF4245-945A-45C8-B853-B234179D1996}" srcOrd="0" destOrd="0" presId="urn:microsoft.com/office/officeart/2008/layout/CaptionedPictures"/>
    <dgm:cxn modelId="{FE8C9043-9B1A-4AEB-8B88-59A4B09EDEF5}" type="presParOf" srcId="{C0AD2F5F-F61F-4F11-80CD-58D3D56A4217}" destId="{FDC6D81A-232B-4D8F-BBD5-72F3B4071EF0}" srcOrd="1" destOrd="0" presId="urn:microsoft.com/office/officeart/2008/layout/CaptionedPictures"/>
    <dgm:cxn modelId="{9934699E-3E76-45B4-BEE6-CBEABCC79470}" type="presParOf" srcId="{C0AD2F5F-F61F-4F11-80CD-58D3D56A4217}" destId="{24DABD1D-2D63-42ED-B613-71253A7351E5}" srcOrd="2" destOrd="0" presId="urn:microsoft.com/office/officeart/2008/layout/CaptionedPictures"/>
    <dgm:cxn modelId="{6044F4FA-129F-4B00-8274-711C780E9285}" type="presParOf" srcId="{24DABD1D-2D63-42ED-B613-71253A7351E5}" destId="{87D4F7B7-2DB8-478E-BB59-870FF54951F9}" srcOrd="0" destOrd="0" presId="urn:microsoft.com/office/officeart/2008/layout/CaptionedPictures"/>
    <dgm:cxn modelId="{822F7E37-57BC-43A6-A5C5-70B08BA35967}" type="presParOf" srcId="{24DABD1D-2D63-42ED-B613-71253A7351E5}" destId="{167142D6-0CC9-49BF-9751-F5FDBA35B773}" srcOrd="1" destOrd="0" presId="urn:microsoft.com/office/officeart/2008/layout/CaptionedPictures"/>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4E0EC4-F7C7-411E-B693-2115A6B28DD2}" type="doc">
      <dgm:prSet loTypeId="urn:microsoft.com/office/officeart/2005/8/layout/process1" loCatId="process" qsTypeId="urn:microsoft.com/office/officeart/2005/8/quickstyle/simple1" qsCatId="simple" csTypeId="urn:microsoft.com/office/officeart/2005/8/colors/colorful3" csCatId="colorful" phldr="1"/>
      <dgm:spPr/>
    </dgm:pt>
    <dgm:pt modelId="{8AEBF82E-9710-48D5-818C-A8E5E82B7659}">
      <dgm:prSet phldrT="[Text]"/>
      <dgm:spPr/>
      <dgm:t>
        <a:bodyPr/>
        <a:lstStyle/>
        <a:p>
          <a:r>
            <a:rPr lang="en-US" dirty="0" smtClean="0">
              <a:latin typeface="Franklin Gothic Medium Cond" panose="020B0606030402020204" pitchFamily="34" charset="0"/>
            </a:rPr>
            <a:t>$ Deposited</a:t>
          </a:r>
          <a:endParaRPr lang="en-US" dirty="0">
            <a:latin typeface="Franklin Gothic Medium Cond" panose="020B0606030402020204" pitchFamily="34" charset="0"/>
          </a:endParaRPr>
        </a:p>
      </dgm:t>
    </dgm:pt>
    <dgm:pt modelId="{19B01561-D247-4299-BCD0-46652BDC6738}" type="parTrans" cxnId="{5AF0D821-6F70-4E24-A5F8-C001BA8E60FE}">
      <dgm:prSet/>
      <dgm:spPr/>
      <dgm:t>
        <a:bodyPr/>
        <a:lstStyle/>
        <a:p>
          <a:endParaRPr lang="en-US"/>
        </a:p>
      </dgm:t>
    </dgm:pt>
    <dgm:pt modelId="{8DAE568D-ED2F-431E-BA7B-448BB02F042B}" type="sibTrans" cxnId="{5AF0D821-6F70-4E24-A5F8-C001BA8E60FE}">
      <dgm:prSet/>
      <dgm:spPr/>
      <dgm:t>
        <a:bodyPr/>
        <a:lstStyle/>
        <a:p>
          <a:endParaRPr lang="en-US"/>
        </a:p>
      </dgm:t>
    </dgm:pt>
    <dgm:pt modelId="{9D3EA2DC-894A-4972-B159-DAAFBA8478CD}">
      <dgm:prSet phldrT="[Text]"/>
      <dgm:spPr/>
      <dgm:t>
        <a:bodyPr/>
        <a:lstStyle/>
        <a:p>
          <a:r>
            <a:rPr lang="en-US" dirty="0" smtClean="0">
              <a:latin typeface="Franklin Gothic Medium Cond" panose="020B0606030402020204" pitchFamily="34" charset="0"/>
            </a:rPr>
            <a:t>$ Interest Earned</a:t>
          </a:r>
          <a:endParaRPr lang="en-US" dirty="0">
            <a:latin typeface="Franklin Gothic Medium Cond" panose="020B0606030402020204" pitchFamily="34" charset="0"/>
          </a:endParaRPr>
        </a:p>
      </dgm:t>
    </dgm:pt>
    <dgm:pt modelId="{FF198EE3-35BF-4B61-82B3-DA04D877204C}" type="parTrans" cxnId="{695C73D8-F182-47EA-A297-04370E98E2F7}">
      <dgm:prSet/>
      <dgm:spPr/>
      <dgm:t>
        <a:bodyPr/>
        <a:lstStyle/>
        <a:p>
          <a:endParaRPr lang="en-US"/>
        </a:p>
      </dgm:t>
    </dgm:pt>
    <dgm:pt modelId="{83F0BAA9-A303-4D5E-BB00-20AEFA9B1388}" type="sibTrans" cxnId="{695C73D8-F182-47EA-A297-04370E98E2F7}">
      <dgm:prSet/>
      <dgm:spPr/>
      <dgm:t>
        <a:bodyPr/>
        <a:lstStyle/>
        <a:p>
          <a:endParaRPr lang="en-US"/>
        </a:p>
      </dgm:t>
    </dgm:pt>
    <dgm:pt modelId="{84C46758-7C57-484B-9BB2-18E233D40E66}">
      <dgm:prSet phldrT="[Text]"/>
      <dgm:spPr/>
      <dgm:t>
        <a:bodyPr/>
        <a:lstStyle/>
        <a:p>
          <a:r>
            <a:rPr lang="en-US" dirty="0" smtClean="0">
              <a:latin typeface="Franklin Gothic Medium Cond" panose="020B0606030402020204" pitchFamily="34" charset="0"/>
            </a:rPr>
            <a:t>$ Redeem @Maturity</a:t>
          </a:r>
          <a:endParaRPr lang="en-US" dirty="0">
            <a:latin typeface="Franklin Gothic Medium Cond" panose="020B0606030402020204" pitchFamily="34" charset="0"/>
          </a:endParaRPr>
        </a:p>
      </dgm:t>
    </dgm:pt>
    <dgm:pt modelId="{5BF3B934-6DEC-42A2-BA4F-29908831B718}" type="parTrans" cxnId="{190C61F2-1FB6-461B-A374-8E9DBDC7428A}">
      <dgm:prSet/>
      <dgm:spPr/>
      <dgm:t>
        <a:bodyPr/>
        <a:lstStyle/>
        <a:p>
          <a:endParaRPr lang="en-US"/>
        </a:p>
      </dgm:t>
    </dgm:pt>
    <dgm:pt modelId="{843909F2-5DD0-4862-A243-8FF2A56D0AAB}" type="sibTrans" cxnId="{190C61F2-1FB6-461B-A374-8E9DBDC7428A}">
      <dgm:prSet/>
      <dgm:spPr/>
      <dgm:t>
        <a:bodyPr/>
        <a:lstStyle/>
        <a:p>
          <a:endParaRPr lang="en-US"/>
        </a:p>
      </dgm:t>
    </dgm:pt>
    <dgm:pt modelId="{A247E77B-5574-4475-B48A-0D33B55E9F84}" type="pres">
      <dgm:prSet presAssocID="{984E0EC4-F7C7-411E-B693-2115A6B28DD2}" presName="Name0" presStyleCnt="0">
        <dgm:presLayoutVars>
          <dgm:dir/>
          <dgm:resizeHandles val="exact"/>
        </dgm:presLayoutVars>
      </dgm:prSet>
      <dgm:spPr/>
    </dgm:pt>
    <dgm:pt modelId="{32F75272-E3D4-4494-82EE-ABEDA7327C86}" type="pres">
      <dgm:prSet presAssocID="{8AEBF82E-9710-48D5-818C-A8E5E82B7659}" presName="node" presStyleLbl="node1" presStyleIdx="0" presStyleCnt="3">
        <dgm:presLayoutVars>
          <dgm:bulletEnabled val="1"/>
        </dgm:presLayoutVars>
      </dgm:prSet>
      <dgm:spPr/>
      <dgm:t>
        <a:bodyPr/>
        <a:lstStyle/>
        <a:p>
          <a:endParaRPr lang="en-US"/>
        </a:p>
      </dgm:t>
    </dgm:pt>
    <dgm:pt modelId="{2ECD05F6-C8C0-4224-B512-4C52644EF42F}" type="pres">
      <dgm:prSet presAssocID="{8DAE568D-ED2F-431E-BA7B-448BB02F042B}" presName="sibTrans" presStyleLbl="sibTrans2D1" presStyleIdx="0" presStyleCnt="2"/>
      <dgm:spPr/>
      <dgm:t>
        <a:bodyPr/>
        <a:lstStyle/>
        <a:p>
          <a:endParaRPr lang="en-US"/>
        </a:p>
      </dgm:t>
    </dgm:pt>
    <dgm:pt modelId="{853CCEAE-111A-470F-8B3B-76F41DC98873}" type="pres">
      <dgm:prSet presAssocID="{8DAE568D-ED2F-431E-BA7B-448BB02F042B}" presName="connectorText" presStyleLbl="sibTrans2D1" presStyleIdx="0" presStyleCnt="2"/>
      <dgm:spPr/>
      <dgm:t>
        <a:bodyPr/>
        <a:lstStyle/>
        <a:p>
          <a:endParaRPr lang="en-US"/>
        </a:p>
      </dgm:t>
    </dgm:pt>
    <dgm:pt modelId="{3FD810E4-69FE-43D0-9AF5-5E36835D3369}" type="pres">
      <dgm:prSet presAssocID="{9D3EA2DC-894A-4972-B159-DAAFBA8478CD}" presName="node" presStyleLbl="node1" presStyleIdx="1" presStyleCnt="3">
        <dgm:presLayoutVars>
          <dgm:bulletEnabled val="1"/>
        </dgm:presLayoutVars>
      </dgm:prSet>
      <dgm:spPr/>
      <dgm:t>
        <a:bodyPr/>
        <a:lstStyle/>
        <a:p>
          <a:endParaRPr lang="en-US"/>
        </a:p>
      </dgm:t>
    </dgm:pt>
    <dgm:pt modelId="{2E85CA4C-5BFB-4B22-B44B-A15DCF8F8FC9}" type="pres">
      <dgm:prSet presAssocID="{83F0BAA9-A303-4D5E-BB00-20AEFA9B1388}" presName="sibTrans" presStyleLbl="sibTrans2D1" presStyleIdx="1" presStyleCnt="2"/>
      <dgm:spPr/>
      <dgm:t>
        <a:bodyPr/>
        <a:lstStyle/>
        <a:p>
          <a:endParaRPr lang="en-US"/>
        </a:p>
      </dgm:t>
    </dgm:pt>
    <dgm:pt modelId="{7AF80548-05F1-4E86-BF6B-0CB32DE0DA4F}" type="pres">
      <dgm:prSet presAssocID="{83F0BAA9-A303-4D5E-BB00-20AEFA9B1388}" presName="connectorText" presStyleLbl="sibTrans2D1" presStyleIdx="1" presStyleCnt="2"/>
      <dgm:spPr/>
      <dgm:t>
        <a:bodyPr/>
        <a:lstStyle/>
        <a:p>
          <a:endParaRPr lang="en-US"/>
        </a:p>
      </dgm:t>
    </dgm:pt>
    <dgm:pt modelId="{1CDDA99B-1C03-43E0-8F4D-C824F42081AE}" type="pres">
      <dgm:prSet presAssocID="{84C46758-7C57-484B-9BB2-18E233D40E66}" presName="node" presStyleLbl="node1" presStyleIdx="2" presStyleCnt="3">
        <dgm:presLayoutVars>
          <dgm:bulletEnabled val="1"/>
        </dgm:presLayoutVars>
      </dgm:prSet>
      <dgm:spPr/>
      <dgm:t>
        <a:bodyPr/>
        <a:lstStyle/>
        <a:p>
          <a:endParaRPr lang="en-US"/>
        </a:p>
      </dgm:t>
    </dgm:pt>
  </dgm:ptLst>
  <dgm:cxnLst>
    <dgm:cxn modelId="{8B9D79B0-17A8-481E-80A6-53A66B9B8069}" type="presOf" srcId="{984E0EC4-F7C7-411E-B693-2115A6B28DD2}" destId="{A247E77B-5574-4475-B48A-0D33B55E9F84}" srcOrd="0" destOrd="0" presId="urn:microsoft.com/office/officeart/2005/8/layout/process1"/>
    <dgm:cxn modelId="{F8C0F52B-A994-4B1B-974D-6BB9A1CE159A}" type="presOf" srcId="{83F0BAA9-A303-4D5E-BB00-20AEFA9B1388}" destId="{2E85CA4C-5BFB-4B22-B44B-A15DCF8F8FC9}" srcOrd="0" destOrd="0" presId="urn:microsoft.com/office/officeart/2005/8/layout/process1"/>
    <dgm:cxn modelId="{5AF0D821-6F70-4E24-A5F8-C001BA8E60FE}" srcId="{984E0EC4-F7C7-411E-B693-2115A6B28DD2}" destId="{8AEBF82E-9710-48D5-818C-A8E5E82B7659}" srcOrd="0" destOrd="0" parTransId="{19B01561-D247-4299-BCD0-46652BDC6738}" sibTransId="{8DAE568D-ED2F-431E-BA7B-448BB02F042B}"/>
    <dgm:cxn modelId="{190C61F2-1FB6-461B-A374-8E9DBDC7428A}" srcId="{984E0EC4-F7C7-411E-B693-2115A6B28DD2}" destId="{84C46758-7C57-484B-9BB2-18E233D40E66}" srcOrd="2" destOrd="0" parTransId="{5BF3B934-6DEC-42A2-BA4F-29908831B718}" sibTransId="{843909F2-5DD0-4862-A243-8FF2A56D0AAB}"/>
    <dgm:cxn modelId="{85E4EE45-7340-4F22-88F6-667C4BD7FBD5}" type="presOf" srcId="{8DAE568D-ED2F-431E-BA7B-448BB02F042B}" destId="{853CCEAE-111A-470F-8B3B-76F41DC98873}" srcOrd="1" destOrd="0" presId="urn:microsoft.com/office/officeart/2005/8/layout/process1"/>
    <dgm:cxn modelId="{95F084EF-8D81-4AB8-8C1A-CE5407E11418}" type="presOf" srcId="{8DAE568D-ED2F-431E-BA7B-448BB02F042B}" destId="{2ECD05F6-C8C0-4224-B512-4C52644EF42F}" srcOrd="0" destOrd="0" presId="urn:microsoft.com/office/officeart/2005/8/layout/process1"/>
    <dgm:cxn modelId="{D29DEE50-ADD8-47B4-91F6-61D5C7397714}" type="presOf" srcId="{8AEBF82E-9710-48D5-818C-A8E5E82B7659}" destId="{32F75272-E3D4-4494-82EE-ABEDA7327C86}" srcOrd="0" destOrd="0" presId="urn:microsoft.com/office/officeart/2005/8/layout/process1"/>
    <dgm:cxn modelId="{61596429-9258-436F-A2B5-7D1D5E0F96E8}" type="presOf" srcId="{84C46758-7C57-484B-9BB2-18E233D40E66}" destId="{1CDDA99B-1C03-43E0-8F4D-C824F42081AE}" srcOrd="0" destOrd="0" presId="urn:microsoft.com/office/officeart/2005/8/layout/process1"/>
    <dgm:cxn modelId="{695C73D8-F182-47EA-A297-04370E98E2F7}" srcId="{984E0EC4-F7C7-411E-B693-2115A6B28DD2}" destId="{9D3EA2DC-894A-4972-B159-DAAFBA8478CD}" srcOrd="1" destOrd="0" parTransId="{FF198EE3-35BF-4B61-82B3-DA04D877204C}" sibTransId="{83F0BAA9-A303-4D5E-BB00-20AEFA9B1388}"/>
    <dgm:cxn modelId="{CCFAA1D9-A64A-440F-9757-F55679779CF2}" type="presOf" srcId="{9D3EA2DC-894A-4972-B159-DAAFBA8478CD}" destId="{3FD810E4-69FE-43D0-9AF5-5E36835D3369}" srcOrd="0" destOrd="0" presId="urn:microsoft.com/office/officeart/2005/8/layout/process1"/>
    <dgm:cxn modelId="{89D43A23-EA91-4E2A-AB52-81B5A9BF8368}" type="presOf" srcId="{83F0BAA9-A303-4D5E-BB00-20AEFA9B1388}" destId="{7AF80548-05F1-4E86-BF6B-0CB32DE0DA4F}" srcOrd="1" destOrd="0" presId="urn:microsoft.com/office/officeart/2005/8/layout/process1"/>
    <dgm:cxn modelId="{11BD99F5-5573-41A8-B64B-A69A57C7315B}" type="presParOf" srcId="{A247E77B-5574-4475-B48A-0D33B55E9F84}" destId="{32F75272-E3D4-4494-82EE-ABEDA7327C86}" srcOrd="0" destOrd="0" presId="urn:microsoft.com/office/officeart/2005/8/layout/process1"/>
    <dgm:cxn modelId="{E25DE495-28EA-425A-9004-0A4FF13237B3}" type="presParOf" srcId="{A247E77B-5574-4475-B48A-0D33B55E9F84}" destId="{2ECD05F6-C8C0-4224-B512-4C52644EF42F}" srcOrd="1" destOrd="0" presId="urn:microsoft.com/office/officeart/2005/8/layout/process1"/>
    <dgm:cxn modelId="{743E697C-D296-4B24-B705-8EEA942A4EAA}" type="presParOf" srcId="{2ECD05F6-C8C0-4224-B512-4C52644EF42F}" destId="{853CCEAE-111A-470F-8B3B-76F41DC98873}" srcOrd="0" destOrd="0" presId="urn:microsoft.com/office/officeart/2005/8/layout/process1"/>
    <dgm:cxn modelId="{4E759FB2-76C9-48B5-80E7-20713A71AA6B}" type="presParOf" srcId="{A247E77B-5574-4475-B48A-0D33B55E9F84}" destId="{3FD810E4-69FE-43D0-9AF5-5E36835D3369}" srcOrd="2" destOrd="0" presId="urn:microsoft.com/office/officeart/2005/8/layout/process1"/>
    <dgm:cxn modelId="{7E8F019D-74FB-453E-8792-5E8A32B1DD43}" type="presParOf" srcId="{A247E77B-5574-4475-B48A-0D33B55E9F84}" destId="{2E85CA4C-5BFB-4B22-B44B-A15DCF8F8FC9}" srcOrd="3" destOrd="0" presId="urn:microsoft.com/office/officeart/2005/8/layout/process1"/>
    <dgm:cxn modelId="{4B453CBE-A10C-4176-9B25-680CE829F2AA}" type="presParOf" srcId="{2E85CA4C-5BFB-4B22-B44B-A15DCF8F8FC9}" destId="{7AF80548-05F1-4E86-BF6B-0CB32DE0DA4F}" srcOrd="0" destOrd="0" presId="urn:microsoft.com/office/officeart/2005/8/layout/process1"/>
    <dgm:cxn modelId="{FE3D0007-2705-48BE-B5AC-181649D1A8EF}" type="presParOf" srcId="{A247E77B-5574-4475-B48A-0D33B55E9F84}" destId="{1CDDA99B-1C03-43E0-8F4D-C824F42081AE}" srcOrd="4" destOrd="0" presId="urn:microsoft.com/office/officeart/2005/8/layout/process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89B5996-4061-4B68-8863-7F5834E3F6AB}" type="doc">
      <dgm:prSet loTypeId="urn:microsoft.com/office/officeart/2008/layout/VerticalCurvedList" loCatId="list" qsTypeId="urn:microsoft.com/office/officeart/2005/8/quickstyle/simple1" qsCatId="simple" csTypeId="urn:microsoft.com/office/officeart/2005/8/colors/colorful1#13" csCatId="colorful" phldr="1"/>
      <dgm:spPr/>
      <dgm:t>
        <a:bodyPr/>
        <a:lstStyle/>
        <a:p>
          <a:endParaRPr lang="en-US"/>
        </a:p>
      </dgm:t>
    </dgm:pt>
    <dgm:pt modelId="{3DB98316-2CCD-46EB-A62D-0000773438C6}">
      <dgm:prSet phldrT="[Text]"/>
      <dgm:spPr/>
      <dgm:t>
        <a:bodyPr/>
        <a:lstStyle/>
        <a:p>
          <a:r>
            <a:rPr lang="en-US" dirty="0" smtClean="0">
              <a:latin typeface="Franklin Gothic Medium Cond" panose="020B0606030402020204" pitchFamily="34" charset="0"/>
            </a:rPr>
            <a:t>ESIC, EPFO</a:t>
          </a:r>
          <a:endParaRPr lang="en-US" dirty="0">
            <a:latin typeface="Franklin Gothic Medium Cond" panose="020B0606030402020204" pitchFamily="34" charset="0"/>
          </a:endParaRPr>
        </a:p>
      </dgm:t>
    </dgm:pt>
    <dgm:pt modelId="{710B94CA-A819-4C3C-A83F-2B6952C74B2C}" type="parTrans" cxnId="{60081368-1A42-453C-9415-99FCCDC7B885}">
      <dgm:prSet/>
      <dgm:spPr/>
      <dgm:t>
        <a:bodyPr/>
        <a:lstStyle/>
        <a:p>
          <a:endParaRPr lang="en-US"/>
        </a:p>
      </dgm:t>
    </dgm:pt>
    <dgm:pt modelId="{3C668894-3856-46F7-BBF8-068ADE36C277}" type="sibTrans" cxnId="{60081368-1A42-453C-9415-99FCCDC7B885}">
      <dgm:prSet/>
      <dgm:spPr/>
      <dgm:t>
        <a:bodyPr/>
        <a:lstStyle/>
        <a:p>
          <a:endParaRPr lang="en-US"/>
        </a:p>
      </dgm:t>
    </dgm:pt>
    <dgm:pt modelId="{01699492-1920-44D7-97F6-E2E316C3AA3F}">
      <dgm:prSet phldrT="[Text]"/>
      <dgm:spPr/>
      <dgm:t>
        <a:bodyPr/>
        <a:lstStyle/>
        <a:p>
          <a:r>
            <a:rPr lang="en-US" dirty="0" smtClean="0">
              <a:latin typeface="Franklin Gothic Medium Cond" panose="020B0606030402020204" pitchFamily="34" charset="0"/>
            </a:rPr>
            <a:t>NPS &amp; Atal Pension</a:t>
          </a:r>
          <a:endParaRPr lang="en-US" dirty="0">
            <a:latin typeface="Franklin Gothic Medium Cond" panose="020B0606030402020204" pitchFamily="34" charset="0"/>
          </a:endParaRPr>
        </a:p>
      </dgm:t>
    </dgm:pt>
    <dgm:pt modelId="{8D8A1CFD-41D9-464B-9EC1-F33E23130584}" type="parTrans" cxnId="{50115396-7AE4-4BF4-B413-FCC58BE3E26C}">
      <dgm:prSet/>
      <dgm:spPr/>
      <dgm:t>
        <a:bodyPr/>
        <a:lstStyle/>
        <a:p>
          <a:endParaRPr lang="en-US"/>
        </a:p>
      </dgm:t>
    </dgm:pt>
    <dgm:pt modelId="{644D4B7A-12DB-40DC-B703-FC310AAC2EB6}" type="sibTrans" cxnId="{50115396-7AE4-4BF4-B413-FCC58BE3E26C}">
      <dgm:prSet/>
      <dgm:spPr/>
      <dgm:t>
        <a:bodyPr/>
        <a:lstStyle/>
        <a:p>
          <a:endParaRPr lang="en-US"/>
        </a:p>
      </dgm:t>
    </dgm:pt>
    <dgm:pt modelId="{5EB3FA02-2DB2-43CF-9DA0-8C6FF291EE3F}">
      <dgm:prSet phldrT="[Text]"/>
      <dgm:spPr/>
      <dgm:t>
        <a:bodyPr/>
        <a:lstStyle/>
        <a:p>
          <a:r>
            <a:rPr lang="en-US" dirty="0" smtClean="0">
              <a:latin typeface="Franklin Gothic Medium Cond" panose="020B0606030402020204" pitchFamily="34" charset="0"/>
            </a:rPr>
            <a:t>Social Security</a:t>
          </a:r>
          <a:br>
            <a:rPr lang="en-US" dirty="0" smtClean="0">
              <a:latin typeface="Franklin Gothic Medium Cond" panose="020B0606030402020204" pitchFamily="34" charset="0"/>
            </a:rPr>
          </a:br>
          <a:r>
            <a:rPr lang="en-US" dirty="0" smtClean="0">
              <a:latin typeface="Franklin Gothic Medium Cond" panose="020B0606030402020204" pitchFamily="34" charset="0"/>
            </a:rPr>
            <a:t>Meaning &amp; History</a:t>
          </a:r>
          <a:endParaRPr lang="en-US" dirty="0">
            <a:latin typeface="Franklin Gothic Medium Cond" panose="020B0606030402020204" pitchFamily="34" charset="0"/>
          </a:endParaRPr>
        </a:p>
      </dgm:t>
    </dgm:pt>
    <dgm:pt modelId="{90231EB4-5893-45DC-8D01-9AE12B1BF5C3}" type="parTrans" cxnId="{58E4D076-1010-4712-A1FE-2F0499F43732}">
      <dgm:prSet/>
      <dgm:spPr/>
      <dgm:t>
        <a:bodyPr/>
        <a:lstStyle/>
        <a:p>
          <a:endParaRPr lang="en-US"/>
        </a:p>
      </dgm:t>
    </dgm:pt>
    <dgm:pt modelId="{719BFCE2-CBA9-47F4-AA42-131440A76E12}" type="sibTrans" cxnId="{58E4D076-1010-4712-A1FE-2F0499F43732}">
      <dgm:prSet/>
      <dgm:spPr/>
      <dgm:t>
        <a:bodyPr/>
        <a:lstStyle/>
        <a:p>
          <a:endParaRPr lang="en-US"/>
        </a:p>
      </dgm:t>
    </dgm:pt>
    <dgm:pt modelId="{73D6174F-DB03-4C9C-B304-4C7A2376E8D0}" type="pres">
      <dgm:prSet presAssocID="{389B5996-4061-4B68-8863-7F5834E3F6AB}" presName="Name0" presStyleCnt="0">
        <dgm:presLayoutVars>
          <dgm:chMax val="7"/>
          <dgm:chPref val="7"/>
          <dgm:dir/>
        </dgm:presLayoutVars>
      </dgm:prSet>
      <dgm:spPr/>
      <dgm:t>
        <a:bodyPr/>
        <a:lstStyle/>
        <a:p>
          <a:endParaRPr lang="en-US"/>
        </a:p>
      </dgm:t>
    </dgm:pt>
    <dgm:pt modelId="{60DA9CE8-F801-4084-90D6-02D5C0130A00}" type="pres">
      <dgm:prSet presAssocID="{389B5996-4061-4B68-8863-7F5834E3F6AB}" presName="Name1" presStyleCnt="0"/>
      <dgm:spPr/>
    </dgm:pt>
    <dgm:pt modelId="{26778D75-C523-4529-9096-17D7BE387A33}" type="pres">
      <dgm:prSet presAssocID="{389B5996-4061-4B68-8863-7F5834E3F6AB}" presName="cycle" presStyleCnt="0"/>
      <dgm:spPr/>
    </dgm:pt>
    <dgm:pt modelId="{E4F3948A-A208-4FC5-B183-1FDB309E0EB7}" type="pres">
      <dgm:prSet presAssocID="{389B5996-4061-4B68-8863-7F5834E3F6AB}" presName="srcNode" presStyleLbl="node1" presStyleIdx="0" presStyleCnt="3"/>
      <dgm:spPr/>
    </dgm:pt>
    <dgm:pt modelId="{646F76F3-46C8-4518-80CB-16B06FD31A96}" type="pres">
      <dgm:prSet presAssocID="{389B5996-4061-4B68-8863-7F5834E3F6AB}" presName="conn" presStyleLbl="parChTrans1D2" presStyleIdx="0" presStyleCnt="1"/>
      <dgm:spPr/>
      <dgm:t>
        <a:bodyPr/>
        <a:lstStyle/>
        <a:p>
          <a:endParaRPr lang="en-US"/>
        </a:p>
      </dgm:t>
    </dgm:pt>
    <dgm:pt modelId="{A254AECA-2979-4F93-A022-0E5C10C514B5}" type="pres">
      <dgm:prSet presAssocID="{389B5996-4061-4B68-8863-7F5834E3F6AB}" presName="extraNode" presStyleLbl="node1" presStyleIdx="0" presStyleCnt="3"/>
      <dgm:spPr/>
    </dgm:pt>
    <dgm:pt modelId="{D46EC46B-CEB5-49F2-88E8-8F0781466C14}" type="pres">
      <dgm:prSet presAssocID="{389B5996-4061-4B68-8863-7F5834E3F6AB}" presName="dstNode" presStyleLbl="node1" presStyleIdx="0" presStyleCnt="3"/>
      <dgm:spPr/>
    </dgm:pt>
    <dgm:pt modelId="{6760BE3A-EB24-4A89-B076-C1F77FEE2D59}" type="pres">
      <dgm:prSet presAssocID="{5EB3FA02-2DB2-43CF-9DA0-8C6FF291EE3F}" presName="text_1" presStyleLbl="node1" presStyleIdx="0" presStyleCnt="3">
        <dgm:presLayoutVars>
          <dgm:bulletEnabled val="1"/>
        </dgm:presLayoutVars>
      </dgm:prSet>
      <dgm:spPr/>
      <dgm:t>
        <a:bodyPr/>
        <a:lstStyle/>
        <a:p>
          <a:endParaRPr lang="en-US"/>
        </a:p>
      </dgm:t>
    </dgm:pt>
    <dgm:pt modelId="{69A364A8-04F1-4752-A961-CB1EB8EA53D0}" type="pres">
      <dgm:prSet presAssocID="{5EB3FA02-2DB2-43CF-9DA0-8C6FF291EE3F}" presName="accent_1" presStyleCnt="0"/>
      <dgm:spPr/>
    </dgm:pt>
    <dgm:pt modelId="{3C2F03FF-417E-4300-AC3A-151114BB53E3}" type="pres">
      <dgm:prSet presAssocID="{5EB3FA02-2DB2-43CF-9DA0-8C6FF291EE3F}" presName="accentRepeatNode" presStyleLbl="solidFgAcc1" presStyleIdx="0" presStyleCnt="3"/>
      <dgm:spPr/>
    </dgm:pt>
    <dgm:pt modelId="{2D488014-2151-475F-A4DC-C0AA4B8C6DE9}" type="pres">
      <dgm:prSet presAssocID="{3DB98316-2CCD-46EB-A62D-0000773438C6}" presName="text_2" presStyleLbl="node1" presStyleIdx="1" presStyleCnt="3">
        <dgm:presLayoutVars>
          <dgm:bulletEnabled val="1"/>
        </dgm:presLayoutVars>
      </dgm:prSet>
      <dgm:spPr/>
      <dgm:t>
        <a:bodyPr/>
        <a:lstStyle/>
        <a:p>
          <a:endParaRPr lang="en-US"/>
        </a:p>
      </dgm:t>
    </dgm:pt>
    <dgm:pt modelId="{B856080E-37DA-4199-A8A2-824F2FB06DBB}" type="pres">
      <dgm:prSet presAssocID="{3DB98316-2CCD-46EB-A62D-0000773438C6}" presName="accent_2" presStyleCnt="0"/>
      <dgm:spPr/>
    </dgm:pt>
    <dgm:pt modelId="{8E086F27-8D8C-465F-9343-22450A2F293A}" type="pres">
      <dgm:prSet presAssocID="{3DB98316-2CCD-46EB-A62D-0000773438C6}" presName="accentRepeatNode" presStyleLbl="solidFgAcc1" presStyleIdx="1" presStyleCnt="3"/>
      <dgm:spPr/>
    </dgm:pt>
    <dgm:pt modelId="{E9E1E9E1-EB75-4C89-909B-4828A966DE68}" type="pres">
      <dgm:prSet presAssocID="{01699492-1920-44D7-97F6-E2E316C3AA3F}" presName="text_3" presStyleLbl="node1" presStyleIdx="2" presStyleCnt="3">
        <dgm:presLayoutVars>
          <dgm:bulletEnabled val="1"/>
        </dgm:presLayoutVars>
      </dgm:prSet>
      <dgm:spPr/>
      <dgm:t>
        <a:bodyPr/>
        <a:lstStyle/>
        <a:p>
          <a:endParaRPr lang="en-US"/>
        </a:p>
      </dgm:t>
    </dgm:pt>
    <dgm:pt modelId="{EB19E04A-EEFD-45FF-A7E6-51EED335BA61}" type="pres">
      <dgm:prSet presAssocID="{01699492-1920-44D7-97F6-E2E316C3AA3F}" presName="accent_3" presStyleCnt="0"/>
      <dgm:spPr/>
    </dgm:pt>
    <dgm:pt modelId="{18A3A83D-F801-47FF-A6D4-7AB0904290B5}" type="pres">
      <dgm:prSet presAssocID="{01699492-1920-44D7-97F6-E2E316C3AA3F}" presName="accentRepeatNode" presStyleLbl="solidFgAcc1" presStyleIdx="2" presStyleCnt="3"/>
      <dgm:spPr/>
    </dgm:pt>
  </dgm:ptLst>
  <dgm:cxnLst>
    <dgm:cxn modelId="{03F4D8CE-31FB-4653-B161-CD64A2B7DFCE}" type="presOf" srcId="{3DB98316-2CCD-46EB-A62D-0000773438C6}" destId="{2D488014-2151-475F-A4DC-C0AA4B8C6DE9}" srcOrd="0" destOrd="0" presId="urn:microsoft.com/office/officeart/2008/layout/VerticalCurvedList"/>
    <dgm:cxn modelId="{58E4D076-1010-4712-A1FE-2F0499F43732}" srcId="{389B5996-4061-4B68-8863-7F5834E3F6AB}" destId="{5EB3FA02-2DB2-43CF-9DA0-8C6FF291EE3F}" srcOrd="0" destOrd="0" parTransId="{90231EB4-5893-45DC-8D01-9AE12B1BF5C3}" sibTransId="{719BFCE2-CBA9-47F4-AA42-131440A76E12}"/>
    <dgm:cxn modelId="{782276BB-F8B6-4FF2-8624-F2B9E6BA9B19}" type="presOf" srcId="{01699492-1920-44D7-97F6-E2E316C3AA3F}" destId="{E9E1E9E1-EB75-4C89-909B-4828A966DE68}" srcOrd="0" destOrd="0" presId="urn:microsoft.com/office/officeart/2008/layout/VerticalCurvedList"/>
    <dgm:cxn modelId="{79B160C4-EC32-483C-8FE3-E6DF9D838B39}" type="presOf" srcId="{5EB3FA02-2DB2-43CF-9DA0-8C6FF291EE3F}" destId="{6760BE3A-EB24-4A89-B076-C1F77FEE2D59}" srcOrd="0" destOrd="0" presId="urn:microsoft.com/office/officeart/2008/layout/VerticalCurvedList"/>
    <dgm:cxn modelId="{60081368-1A42-453C-9415-99FCCDC7B885}" srcId="{389B5996-4061-4B68-8863-7F5834E3F6AB}" destId="{3DB98316-2CCD-46EB-A62D-0000773438C6}" srcOrd="1" destOrd="0" parTransId="{710B94CA-A819-4C3C-A83F-2B6952C74B2C}" sibTransId="{3C668894-3856-46F7-BBF8-068ADE36C277}"/>
    <dgm:cxn modelId="{6FC2EA19-8833-4891-BB0D-6640AD5564A6}" type="presOf" srcId="{389B5996-4061-4B68-8863-7F5834E3F6AB}" destId="{73D6174F-DB03-4C9C-B304-4C7A2376E8D0}" srcOrd="0" destOrd="0" presId="urn:microsoft.com/office/officeart/2008/layout/VerticalCurvedList"/>
    <dgm:cxn modelId="{50115396-7AE4-4BF4-B413-FCC58BE3E26C}" srcId="{389B5996-4061-4B68-8863-7F5834E3F6AB}" destId="{01699492-1920-44D7-97F6-E2E316C3AA3F}" srcOrd="2" destOrd="0" parTransId="{8D8A1CFD-41D9-464B-9EC1-F33E23130584}" sibTransId="{644D4B7A-12DB-40DC-B703-FC310AAC2EB6}"/>
    <dgm:cxn modelId="{73DC9BB7-DE06-4A36-8088-B2355B601CAD}" type="presOf" srcId="{719BFCE2-CBA9-47F4-AA42-131440A76E12}" destId="{646F76F3-46C8-4518-80CB-16B06FD31A96}" srcOrd="0" destOrd="0" presId="urn:microsoft.com/office/officeart/2008/layout/VerticalCurvedList"/>
    <dgm:cxn modelId="{1BD0EDE1-119A-4C85-81F1-BC594D24E7EF}" type="presParOf" srcId="{73D6174F-DB03-4C9C-B304-4C7A2376E8D0}" destId="{60DA9CE8-F801-4084-90D6-02D5C0130A00}" srcOrd="0" destOrd="0" presId="urn:microsoft.com/office/officeart/2008/layout/VerticalCurvedList"/>
    <dgm:cxn modelId="{5865FE75-28C8-4C66-BF8B-5A86D0B4AC81}" type="presParOf" srcId="{60DA9CE8-F801-4084-90D6-02D5C0130A00}" destId="{26778D75-C523-4529-9096-17D7BE387A33}" srcOrd="0" destOrd="0" presId="urn:microsoft.com/office/officeart/2008/layout/VerticalCurvedList"/>
    <dgm:cxn modelId="{B025F862-C8F5-4F87-A484-83F299CBBF17}" type="presParOf" srcId="{26778D75-C523-4529-9096-17D7BE387A33}" destId="{E4F3948A-A208-4FC5-B183-1FDB309E0EB7}" srcOrd="0" destOrd="0" presId="urn:microsoft.com/office/officeart/2008/layout/VerticalCurvedList"/>
    <dgm:cxn modelId="{BB668844-11B4-46E0-8CBF-4DD8B8A217B5}" type="presParOf" srcId="{26778D75-C523-4529-9096-17D7BE387A33}" destId="{646F76F3-46C8-4518-80CB-16B06FD31A96}" srcOrd="1" destOrd="0" presId="urn:microsoft.com/office/officeart/2008/layout/VerticalCurvedList"/>
    <dgm:cxn modelId="{C6312EA5-8123-4781-BFE8-94E1ED8445EA}" type="presParOf" srcId="{26778D75-C523-4529-9096-17D7BE387A33}" destId="{A254AECA-2979-4F93-A022-0E5C10C514B5}" srcOrd="2" destOrd="0" presId="urn:microsoft.com/office/officeart/2008/layout/VerticalCurvedList"/>
    <dgm:cxn modelId="{D4512486-DA70-4146-96F3-9E0B8BBFC825}" type="presParOf" srcId="{26778D75-C523-4529-9096-17D7BE387A33}" destId="{D46EC46B-CEB5-49F2-88E8-8F0781466C14}" srcOrd="3" destOrd="0" presId="urn:microsoft.com/office/officeart/2008/layout/VerticalCurvedList"/>
    <dgm:cxn modelId="{EC820D08-9E8E-47EB-BA4F-685D7B30E2D4}" type="presParOf" srcId="{60DA9CE8-F801-4084-90D6-02D5C0130A00}" destId="{6760BE3A-EB24-4A89-B076-C1F77FEE2D59}" srcOrd="1" destOrd="0" presId="urn:microsoft.com/office/officeart/2008/layout/VerticalCurvedList"/>
    <dgm:cxn modelId="{F2718103-C348-42C2-AEE7-8F067C7536CF}" type="presParOf" srcId="{60DA9CE8-F801-4084-90D6-02D5C0130A00}" destId="{69A364A8-04F1-4752-A961-CB1EB8EA53D0}" srcOrd="2" destOrd="0" presId="urn:microsoft.com/office/officeart/2008/layout/VerticalCurvedList"/>
    <dgm:cxn modelId="{7EF07517-8917-40AF-BE30-DE3D4A663CE2}" type="presParOf" srcId="{69A364A8-04F1-4752-A961-CB1EB8EA53D0}" destId="{3C2F03FF-417E-4300-AC3A-151114BB53E3}" srcOrd="0" destOrd="0" presId="urn:microsoft.com/office/officeart/2008/layout/VerticalCurvedList"/>
    <dgm:cxn modelId="{C981D8B1-4DAE-4801-82E6-240927DB0910}" type="presParOf" srcId="{60DA9CE8-F801-4084-90D6-02D5C0130A00}" destId="{2D488014-2151-475F-A4DC-C0AA4B8C6DE9}" srcOrd="3" destOrd="0" presId="urn:microsoft.com/office/officeart/2008/layout/VerticalCurvedList"/>
    <dgm:cxn modelId="{9D102134-E4B2-4E86-B6DE-0492D1188467}" type="presParOf" srcId="{60DA9CE8-F801-4084-90D6-02D5C0130A00}" destId="{B856080E-37DA-4199-A8A2-824F2FB06DBB}" srcOrd="4" destOrd="0" presId="urn:microsoft.com/office/officeart/2008/layout/VerticalCurvedList"/>
    <dgm:cxn modelId="{FB5225F3-66FB-47B7-8DB6-5A1669283C73}" type="presParOf" srcId="{B856080E-37DA-4199-A8A2-824F2FB06DBB}" destId="{8E086F27-8D8C-465F-9343-22450A2F293A}" srcOrd="0" destOrd="0" presId="urn:microsoft.com/office/officeart/2008/layout/VerticalCurvedList"/>
    <dgm:cxn modelId="{1E72A795-D43B-4DC8-8676-000950E56C3C}" type="presParOf" srcId="{60DA9CE8-F801-4084-90D6-02D5C0130A00}" destId="{E9E1E9E1-EB75-4C89-909B-4828A966DE68}" srcOrd="5" destOrd="0" presId="urn:microsoft.com/office/officeart/2008/layout/VerticalCurvedList"/>
    <dgm:cxn modelId="{0BE3AA5D-64DC-4770-855A-3CABED7E9B44}" type="presParOf" srcId="{60DA9CE8-F801-4084-90D6-02D5C0130A00}" destId="{EB19E04A-EEFD-45FF-A7E6-51EED335BA61}" srcOrd="6" destOrd="0" presId="urn:microsoft.com/office/officeart/2008/layout/VerticalCurvedList"/>
    <dgm:cxn modelId="{D86FE7F9-4638-4408-86F6-DC1140AAC40E}" type="presParOf" srcId="{EB19E04A-EEFD-45FF-A7E6-51EED335BA61}" destId="{18A3A83D-F801-47FF-A6D4-7AB0904290B5}" srcOrd="0" destOrd="0" presId="urn:microsoft.com/office/officeart/2008/layout/VerticalCurvedList"/>
  </dgm:cxnLst>
  <dgm:bg>
    <a:noFill/>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A51B92-0F61-4B3A-829F-7068D975DF3B}" type="doc">
      <dgm:prSet loTypeId="urn:microsoft.com/office/officeart/2005/8/layout/pList1#10" loCatId="picture" qsTypeId="urn:microsoft.com/office/officeart/2005/8/quickstyle/simple1" qsCatId="simple" csTypeId="urn:microsoft.com/office/officeart/2005/8/colors/accent1_2" csCatId="accent1" phldr="1"/>
      <dgm:spPr/>
      <dgm:t>
        <a:bodyPr/>
        <a:lstStyle/>
        <a:p>
          <a:endParaRPr lang="en-US"/>
        </a:p>
      </dgm:t>
    </dgm:pt>
    <dgm:pt modelId="{7479DC7E-2D03-419F-B610-180C5627D76B}">
      <dgm:prSet phldrT="[Text]"/>
      <dgm:spPr>
        <a:xfrm>
          <a:off x="5952"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SS, NPS, Atal Pension</a:t>
          </a:r>
          <a:endParaRPr lang="en-US" dirty="0">
            <a:solidFill>
              <a:schemeClr val="bg1"/>
            </a:solidFill>
            <a:latin typeface="Franklin Gothic Medium Cond" panose="020B0606030402020204" pitchFamily="34" charset="0"/>
            <a:ea typeface="+mn-ea"/>
            <a:cs typeface="+mn-cs"/>
          </a:endParaRPr>
        </a:p>
      </dgm:t>
    </dgm:pt>
    <dgm:pt modelId="{6E2376F9-6369-4EE0-95B7-E54F8B749F07}" type="parTrans" cxnId="{71085815-0954-4286-A317-CB08A08128E8}">
      <dgm:prSet/>
      <dgm:spPr/>
      <dgm:t>
        <a:bodyPr/>
        <a:lstStyle/>
        <a:p>
          <a:endParaRPr lang="en-US"/>
        </a:p>
      </dgm:t>
    </dgm:pt>
    <dgm:pt modelId="{8F3D64A3-BC90-4C87-B909-659CD8443CD4}" type="sibTrans" cxnId="{71085815-0954-4286-A317-CB08A08128E8}">
      <dgm:prSet/>
      <dgm:spPr/>
      <dgm:t>
        <a:bodyPr/>
        <a:lstStyle/>
        <a:p>
          <a:endParaRPr lang="en-US"/>
        </a:p>
      </dgm:t>
    </dgm:pt>
    <dgm:pt modelId="{48D2463A-64C8-4AE8-8BCE-44373D9BCEA1}">
      <dgm:prSet phldrT="[Text]"/>
      <dgm:spPr>
        <a:xfrm>
          <a:off x="3121818" y="2249218"/>
          <a:ext cx="2832497" cy="1050856"/>
        </a:xfrm>
        <a:solidFill>
          <a:srgbClr val="FFC000"/>
        </a:solidFill>
        <a:ln>
          <a:noFill/>
        </a:ln>
        <a:effectLst/>
      </dgm:spPr>
      <dgm:t>
        <a:bodyPr/>
        <a:lstStyle/>
        <a:p>
          <a:r>
            <a:rPr lang="en-US" dirty="0" smtClean="0">
              <a:solidFill>
                <a:schemeClr val="tx1"/>
              </a:solidFill>
              <a:latin typeface="Franklin Gothic Medium Cond" panose="020B0606030402020204" pitchFamily="34" charset="0"/>
              <a:ea typeface="+mn-ea"/>
              <a:cs typeface="+mn-cs"/>
            </a:rPr>
            <a:t>Insurance: Theory &amp; Types</a:t>
          </a:r>
          <a:endParaRPr lang="en-US" dirty="0">
            <a:solidFill>
              <a:schemeClr val="tx1"/>
            </a:solidFill>
            <a:latin typeface="Franklin Gothic Medium Cond" panose="020B0606030402020204" pitchFamily="34" charset="0"/>
            <a:ea typeface="+mn-ea"/>
            <a:cs typeface="+mn-cs"/>
          </a:endParaRPr>
        </a:p>
      </dgm:t>
    </dgm:pt>
    <dgm:pt modelId="{E96994C5-B9D8-4B3A-A0F9-EE8EE3B74F51}" type="parTrans" cxnId="{6FFFA247-47EF-445C-B902-CEE183A044A6}">
      <dgm:prSet/>
      <dgm:spPr/>
      <dgm:t>
        <a:bodyPr/>
        <a:lstStyle/>
        <a:p>
          <a:endParaRPr lang="en-US"/>
        </a:p>
      </dgm:t>
    </dgm:pt>
    <dgm:pt modelId="{B7F1D8BA-BC36-4779-BB96-652CABD78144}" type="sibTrans" cxnId="{6FFFA247-47EF-445C-B902-CEE183A044A6}">
      <dgm:prSet/>
      <dgm:spPr/>
      <dgm:t>
        <a:bodyPr/>
        <a:lstStyle/>
        <a:p>
          <a:endParaRPr lang="en-US"/>
        </a:p>
      </dgm:t>
    </dgm:pt>
    <dgm:pt modelId="{A225FD66-230B-44FE-B0A2-A1CA49D327A1}">
      <dgm:prSet phldrT="[Text]"/>
      <dgm:spPr>
        <a:xfrm>
          <a:off x="6237684"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History &amp; Nationalization</a:t>
          </a:r>
          <a:endParaRPr lang="en-US" dirty="0">
            <a:solidFill>
              <a:schemeClr val="bg1"/>
            </a:solidFill>
            <a:latin typeface="Franklin Gothic Medium Cond" panose="020B0606030402020204" pitchFamily="34" charset="0"/>
            <a:ea typeface="+mn-ea"/>
            <a:cs typeface="+mn-cs"/>
          </a:endParaRPr>
        </a:p>
      </dgm:t>
    </dgm:pt>
    <dgm:pt modelId="{55AE2616-8F40-4BA9-A200-5B339B115366}" type="parTrans" cxnId="{BF19FFEA-9018-422E-AA5E-370DD8B679B3}">
      <dgm:prSet/>
      <dgm:spPr/>
      <dgm:t>
        <a:bodyPr/>
        <a:lstStyle/>
        <a:p>
          <a:endParaRPr lang="en-US"/>
        </a:p>
      </dgm:t>
    </dgm:pt>
    <dgm:pt modelId="{14DE40D0-0A55-482B-8BCB-10210DEDA085}" type="sibTrans" cxnId="{BF19FFEA-9018-422E-AA5E-370DD8B679B3}">
      <dgm:prSet/>
      <dgm:spPr/>
      <dgm:t>
        <a:bodyPr/>
        <a:lstStyle/>
        <a:p>
          <a:endParaRPr lang="en-US"/>
        </a:p>
      </dgm:t>
    </dgm:pt>
    <dgm:pt modelId="{76E564EE-1088-4FBA-B764-5BFEA784FD6C}">
      <dgm:prSet phldrT="[Text]"/>
      <dgm:spPr>
        <a:xfrm>
          <a:off x="3121818"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IRDA, Powers</a:t>
          </a:r>
          <a:endParaRPr lang="en-US" dirty="0">
            <a:solidFill>
              <a:schemeClr val="bg1"/>
            </a:solidFill>
            <a:latin typeface="Franklin Gothic Medium Cond" panose="020B0606030402020204" pitchFamily="34" charset="0"/>
            <a:ea typeface="+mn-ea"/>
            <a:cs typeface="+mn-cs"/>
          </a:endParaRPr>
        </a:p>
      </dgm:t>
    </dgm:pt>
    <dgm:pt modelId="{6B0460D6-CBCA-423B-8E37-6C757F48EA78}" type="parTrans" cxnId="{DFA6A431-FFE8-4394-B9C7-1A317F54E061}">
      <dgm:prSet/>
      <dgm:spPr/>
      <dgm:t>
        <a:bodyPr/>
        <a:lstStyle/>
        <a:p>
          <a:endParaRPr lang="en-US"/>
        </a:p>
      </dgm:t>
    </dgm:pt>
    <dgm:pt modelId="{EE5EA965-3FC3-473B-9D72-C57C57F633A8}" type="sibTrans" cxnId="{DFA6A431-FFE8-4394-B9C7-1A317F54E061}">
      <dgm:prSet/>
      <dgm:spPr/>
      <dgm:t>
        <a:bodyPr/>
        <a:lstStyle/>
        <a:p>
          <a:endParaRPr lang="en-US"/>
        </a:p>
      </dgm:t>
    </dgm:pt>
    <dgm:pt modelId="{A1599704-8163-4F09-879F-CE5FA913D184}">
      <dgm:prSet phldrT="[Text]"/>
      <dgm:spPr>
        <a:xfrm>
          <a:off x="9353550"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Public sector insurance Co.</a:t>
          </a:r>
          <a:endParaRPr lang="en-US" dirty="0">
            <a:solidFill>
              <a:schemeClr val="bg1"/>
            </a:solidFill>
            <a:latin typeface="Franklin Gothic Medium Cond" panose="020B0606030402020204" pitchFamily="34" charset="0"/>
            <a:ea typeface="+mn-ea"/>
            <a:cs typeface="+mn-cs"/>
          </a:endParaRPr>
        </a:p>
      </dgm:t>
    </dgm:pt>
    <dgm:pt modelId="{59FFC62F-5CBA-4B01-8D68-9FDB83818347}" type="parTrans" cxnId="{F874D3A1-252F-436A-B640-377F660D361B}">
      <dgm:prSet/>
      <dgm:spPr/>
      <dgm:t>
        <a:bodyPr/>
        <a:lstStyle/>
        <a:p>
          <a:endParaRPr lang="en-US"/>
        </a:p>
      </dgm:t>
    </dgm:pt>
    <dgm:pt modelId="{DFC1AD95-21DB-4364-ADC0-4A35850678A4}" type="sibTrans" cxnId="{F874D3A1-252F-436A-B640-377F660D361B}">
      <dgm:prSet/>
      <dgm:spPr/>
      <dgm:t>
        <a:bodyPr/>
        <a:lstStyle/>
        <a:p>
          <a:endParaRPr lang="en-US"/>
        </a:p>
      </dgm:t>
    </dgm:pt>
    <dgm:pt modelId="{43E636FD-DC30-43AE-B79B-6EDEB3946C76}">
      <dgm:prSet phldrT="[Text]"/>
      <dgm:spPr>
        <a:xfrm>
          <a:off x="6237684"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Fin. Inclusion:</a:t>
          </a:r>
        </a:p>
        <a:p>
          <a:r>
            <a:rPr lang="en-US" dirty="0" smtClean="0">
              <a:solidFill>
                <a:schemeClr val="bg1"/>
              </a:solidFill>
              <a:latin typeface="Franklin Gothic Medium Cond" panose="020B0606030402020204" pitchFamily="34" charset="0"/>
              <a:ea typeface="+mn-ea"/>
              <a:cs typeface="+mn-cs"/>
            </a:rPr>
            <a:t>PM JJ &amp; Surksha</a:t>
          </a:r>
          <a:endParaRPr lang="en-US" dirty="0">
            <a:solidFill>
              <a:schemeClr val="bg1"/>
            </a:solidFill>
            <a:latin typeface="Franklin Gothic Medium Cond" panose="020B0606030402020204" pitchFamily="34" charset="0"/>
            <a:ea typeface="+mn-ea"/>
            <a:cs typeface="+mn-cs"/>
          </a:endParaRPr>
        </a:p>
      </dgm:t>
    </dgm:pt>
    <dgm:pt modelId="{6C056FF1-5A7F-4EED-89EF-773F1F921DF5}" type="parTrans" cxnId="{78CF8102-07FD-4808-A18B-DBFEEB607FE6}">
      <dgm:prSet/>
      <dgm:spPr/>
      <dgm:t>
        <a:bodyPr/>
        <a:lstStyle/>
        <a:p>
          <a:endParaRPr lang="en-US"/>
        </a:p>
      </dgm:t>
    </dgm:pt>
    <dgm:pt modelId="{3AE8E3D1-6C33-451F-B5BC-1010BA2DF5CA}" type="sibTrans" cxnId="{78CF8102-07FD-4808-A18B-DBFEEB607FE6}">
      <dgm:prSet/>
      <dgm:spPr/>
      <dgm:t>
        <a:bodyPr/>
        <a:lstStyle/>
        <a:p>
          <a:endParaRPr lang="en-US"/>
        </a:p>
      </dgm:t>
    </dgm:pt>
    <dgm:pt modelId="{DE9D60EE-4908-43F5-A7D5-9E6502EC6308}">
      <dgm:prSet phldrT="[Text]"/>
      <dgm:spPr>
        <a:xfrm>
          <a:off x="9353550"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Intermediaries &amp; Ombudsman</a:t>
          </a:r>
          <a:endParaRPr lang="en-US" dirty="0">
            <a:solidFill>
              <a:schemeClr val="bg1"/>
            </a:solidFill>
            <a:latin typeface="Franklin Gothic Medium Cond" panose="020B0606030402020204" pitchFamily="34" charset="0"/>
            <a:ea typeface="+mn-ea"/>
            <a:cs typeface="+mn-cs"/>
          </a:endParaRPr>
        </a:p>
      </dgm:t>
    </dgm:pt>
    <dgm:pt modelId="{6C3C1C85-2636-47BD-AC83-B7430FC89F9E}" type="parTrans" cxnId="{668B6E14-598C-4FCA-9EF9-118B660B0B5B}">
      <dgm:prSet/>
      <dgm:spPr/>
      <dgm:t>
        <a:bodyPr/>
        <a:lstStyle/>
        <a:p>
          <a:endParaRPr lang="en-US"/>
        </a:p>
      </dgm:t>
    </dgm:pt>
    <dgm:pt modelId="{893FFAE3-A4A3-4AF4-B452-28C236769CC8}" type="sibTrans" cxnId="{668B6E14-598C-4FCA-9EF9-118B660B0B5B}">
      <dgm:prSet/>
      <dgm:spPr/>
      <dgm:t>
        <a:bodyPr/>
        <a:lstStyle/>
        <a:p>
          <a:endParaRPr lang="en-US"/>
        </a:p>
      </dgm:t>
    </dgm:pt>
    <dgm:pt modelId="{FD16F971-0A7A-4E16-A1D0-5C8AFB63A4CB}">
      <dgm:prSet phldrT="[Text]"/>
      <dgm:spPr>
        <a:xfrm>
          <a:off x="5952"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49% FDI: Pro-Cons</a:t>
          </a:r>
          <a:endParaRPr lang="en-US" dirty="0">
            <a:solidFill>
              <a:schemeClr val="bg1"/>
            </a:solidFill>
            <a:latin typeface="Franklin Gothic Medium Cond" panose="020B0606030402020204" pitchFamily="34" charset="0"/>
            <a:ea typeface="+mn-ea"/>
            <a:cs typeface="+mn-cs"/>
          </a:endParaRPr>
        </a:p>
      </dgm:t>
    </dgm:pt>
    <dgm:pt modelId="{1B3C1500-7973-4383-B20E-ACF96CD7B6E1}" type="parTrans" cxnId="{511CB14E-6616-49CE-B1DC-CDDE453A3851}">
      <dgm:prSet/>
      <dgm:spPr/>
      <dgm:t>
        <a:bodyPr/>
        <a:lstStyle/>
        <a:p>
          <a:endParaRPr lang="en-US"/>
        </a:p>
      </dgm:t>
    </dgm:pt>
    <dgm:pt modelId="{CE790B00-04D5-4A2D-AE39-2EF5760F296C}" type="sibTrans" cxnId="{511CB14E-6616-49CE-B1DC-CDDE453A3851}">
      <dgm:prSet/>
      <dgm:spPr/>
      <dgm:t>
        <a:bodyPr/>
        <a:lstStyle/>
        <a:p>
          <a:endParaRPr lang="en-US"/>
        </a:p>
      </dgm:t>
    </dgm:pt>
    <dgm:pt modelId="{BE31EC13-226A-4C90-BDCD-CBFEBDC9B905}" type="pres">
      <dgm:prSet presAssocID="{F0A51B92-0F61-4B3A-829F-7068D975DF3B}" presName="Name0" presStyleCnt="0">
        <dgm:presLayoutVars>
          <dgm:dir/>
          <dgm:resizeHandles val="exact"/>
        </dgm:presLayoutVars>
      </dgm:prSet>
      <dgm:spPr/>
      <dgm:t>
        <a:bodyPr/>
        <a:lstStyle/>
        <a:p>
          <a:endParaRPr lang="en-US"/>
        </a:p>
      </dgm:t>
    </dgm:pt>
    <dgm:pt modelId="{7F55E1B6-B56E-479E-B8D0-07A90E414D34}" type="pres">
      <dgm:prSet presAssocID="{7479DC7E-2D03-419F-B610-180C5627D76B}" presName="compNode" presStyleCnt="0"/>
      <dgm:spPr/>
    </dgm:pt>
    <dgm:pt modelId="{43628663-F906-4F95-BD29-3E5EE23BF35A}" type="pres">
      <dgm:prSet presAssocID="{7479DC7E-2D03-419F-B610-180C5627D76B}" presName="pictRect" presStyleLbl="node1" presStyleIdx="0" presStyleCnt="8"/>
      <dgm:spPr>
        <a:xfrm>
          <a:off x="5952" y="297627"/>
          <a:ext cx="2832497" cy="1951590"/>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pt>
    <dgm:pt modelId="{FD357520-FD5E-4FEF-AE4C-37B2C3158F5C}" type="pres">
      <dgm:prSet presAssocID="{7479DC7E-2D03-419F-B610-180C5627D76B}" presName="textRect" presStyleLbl="revTx" presStyleIdx="0" presStyleCnt="8">
        <dgm:presLayoutVars>
          <dgm:bulletEnabled val="1"/>
        </dgm:presLayoutVars>
      </dgm:prSet>
      <dgm:spPr>
        <a:prstGeom prst="rect">
          <a:avLst/>
        </a:prstGeom>
      </dgm:spPr>
      <dgm:t>
        <a:bodyPr/>
        <a:lstStyle/>
        <a:p>
          <a:endParaRPr lang="en-US"/>
        </a:p>
      </dgm:t>
    </dgm:pt>
    <dgm:pt modelId="{B483B44B-13A7-4B4A-A35C-01BFC6280CB3}" type="pres">
      <dgm:prSet presAssocID="{8F3D64A3-BC90-4C87-B909-659CD8443CD4}" presName="sibTrans" presStyleLbl="sibTrans2D1" presStyleIdx="0" presStyleCnt="0"/>
      <dgm:spPr/>
      <dgm:t>
        <a:bodyPr/>
        <a:lstStyle/>
        <a:p>
          <a:endParaRPr lang="en-US"/>
        </a:p>
      </dgm:t>
    </dgm:pt>
    <dgm:pt modelId="{1C2B9F15-5ACF-4DB3-8D94-9B450317F09E}" type="pres">
      <dgm:prSet presAssocID="{48D2463A-64C8-4AE8-8BCE-44373D9BCEA1}" presName="compNode" presStyleCnt="0"/>
      <dgm:spPr/>
    </dgm:pt>
    <dgm:pt modelId="{47AA52B6-4939-49F7-A8C3-D8CBDDF13E91}" type="pres">
      <dgm:prSet presAssocID="{48D2463A-64C8-4AE8-8BCE-44373D9BCEA1}" presName="pictRect" presStyleLbl="node1" presStyleIdx="1" presStyleCnt="8"/>
      <dgm:spPr>
        <a:xfrm>
          <a:off x="3121818" y="297627"/>
          <a:ext cx="2832497" cy="1951590"/>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gm:spPr>
    </dgm:pt>
    <dgm:pt modelId="{257B642A-83C7-4E4C-9EB0-6FC85221AC8B}" type="pres">
      <dgm:prSet presAssocID="{48D2463A-64C8-4AE8-8BCE-44373D9BCEA1}" presName="textRect" presStyleLbl="revTx" presStyleIdx="1" presStyleCnt="8">
        <dgm:presLayoutVars>
          <dgm:bulletEnabled val="1"/>
        </dgm:presLayoutVars>
      </dgm:prSet>
      <dgm:spPr>
        <a:prstGeom prst="rect">
          <a:avLst/>
        </a:prstGeom>
      </dgm:spPr>
      <dgm:t>
        <a:bodyPr/>
        <a:lstStyle/>
        <a:p>
          <a:endParaRPr lang="en-US"/>
        </a:p>
      </dgm:t>
    </dgm:pt>
    <dgm:pt modelId="{C9316198-7A07-400E-8184-A553DEF56974}" type="pres">
      <dgm:prSet presAssocID="{B7F1D8BA-BC36-4779-BB96-652CABD78144}" presName="sibTrans" presStyleLbl="sibTrans2D1" presStyleIdx="0" presStyleCnt="0"/>
      <dgm:spPr/>
      <dgm:t>
        <a:bodyPr/>
        <a:lstStyle/>
        <a:p>
          <a:endParaRPr lang="en-US"/>
        </a:p>
      </dgm:t>
    </dgm:pt>
    <dgm:pt modelId="{B1FB3F33-4822-4655-BF19-F69DDE3A97B8}" type="pres">
      <dgm:prSet presAssocID="{A225FD66-230B-44FE-B0A2-A1CA49D327A1}" presName="compNode" presStyleCnt="0"/>
      <dgm:spPr/>
    </dgm:pt>
    <dgm:pt modelId="{00AB43A7-C77B-4980-9518-86F4ABC6F820}" type="pres">
      <dgm:prSet presAssocID="{A225FD66-230B-44FE-B0A2-A1CA49D327A1}" presName="pictRect" presStyleLbl="node1" presStyleIdx="2" presStyleCnt="8"/>
      <dgm:spPr>
        <a:xfrm>
          <a:off x="6237684" y="297627"/>
          <a:ext cx="2832497" cy="1951590"/>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AED48EF-FE52-4590-9823-57500140A566}" type="pres">
      <dgm:prSet presAssocID="{A225FD66-230B-44FE-B0A2-A1CA49D327A1}" presName="textRect" presStyleLbl="revTx" presStyleIdx="2" presStyleCnt="8">
        <dgm:presLayoutVars>
          <dgm:bulletEnabled val="1"/>
        </dgm:presLayoutVars>
      </dgm:prSet>
      <dgm:spPr>
        <a:prstGeom prst="rect">
          <a:avLst/>
        </a:prstGeom>
      </dgm:spPr>
      <dgm:t>
        <a:bodyPr/>
        <a:lstStyle/>
        <a:p>
          <a:endParaRPr lang="en-US"/>
        </a:p>
      </dgm:t>
    </dgm:pt>
    <dgm:pt modelId="{C621D300-0BE8-478F-BB59-5EF4C71B0AF6}" type="pres">
      <dgm:prSet presAssocID="{14DE40D0-0A55-482B-8BCB-10210DEDA085}" presName="sibTrans" presStyleLbl="sibTrans2D1" presStyleIdx="0" presStyleCnt="0"/>
      <dgm:spPr/>
      <dgm:t>
        <a:bodyPr/>
        <a:lstStyle/>
        <a:p>
          <a:endParaRPr lang="en-US"/>
        </a:p>
      </dgm:t>
    </dgm:pt>
    <dgm:pt modelId="{D53C79EB-0B71-46DB-A361-FBA88A1F9CEF}" type="pres">
      <dgm:prSet presAssocID="{A1599704-8163-4F09-879F-CE5FA913D184}" presName="compNode" presStyleCnt="0"/>
      <dgm:spPr/>
    </dgm:pt>
    <dgm:pt modelId="{8783821B-07EE-47C2-A0F3-194EA0022B79}" type="pres">
      <dgm:prSet presAssocID="{A1599704-8163-4F09-879F-CE5FA913D184}" presName="pictRect" presStyleLbl="node1" presStyleIdx="3" presStyleCnt="8"/>
      <dgm:spPr>
        <a:xfrm>
          <a:off x="9353550" y="297627"/>
          <a:ext cx="2832497" cy="1951590"/>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gm:spPr>
    </dgm:pt>
    <dgm:pt modelId="{7236D9DB-C6A3-4E97-96BD-25622CA4E551}" type="pres">
      <dgm:prSet presAssocID="{A1599704-8163-4F09-879F-CE5FA913D184}" presName="textRect" presStyleLbl="revTx" presStyleIdx="3" presStyleCnt="8">
        <dgm:presLayoutVars>
          <dgm:bulletEnabled val="1"/>
        </dgm:presLayoutVars>
      </dgm:prSet>
      <dgm:spPr>
        <a:prstGeom prst="rect">
          <a:avLst/>
        </a:prstGeom>
      </dgm:spPr>
      <dgm:t>
        <a:bodyPr/>
        <a:lstStyle/>
        <a:p>
          <a:endParaRPr lang="en-US"/>
        </a:p>
      </dgm:t>
    </dgm:pt>
    <dgm:pt modelId="{9DCF82A3-8406-4758-9BEB-99D6762D9BFA}" type="pres">
      <dgm:prSet presAssocID="{DFC1AD95-21DB-4364-ADC0-4A35850678A4}" presName="sibTrans" presStyleLbl="sibTrans2D1" presStyleIdx="0" presStyleCnt="0"/>
      <dgm:spPr/>
      <dgm:t>
        <a:bodyPr/>
        <a:lstStyle/>
        <a:p>
          <a:endParaRPr lang="en-US"/>
        </a:p>
      </dgm:t>
    </dgm:pt>
    <dgm:pt modelId="{B1D362EA-750E-47EB-BB03-A9A9DF17FDAB}" type="pres">
      <dgm:prSet presAssocID="{76E564EE-1088-4FBA-B764-5BFEA784FD6C}" presName="compNode" presStyleCnt="0"/>
      <dgm:spPr/>
    </dgm:pt>
    <dgm:pt modelId="{EA52E7B3-E09E-402F-B2B5-4E8408A5DEAF}" type="pres">
      <dgm:prSet presAssocID="{76E564EE-1088-4FBA-B764-5BFEA784FD6C}" presName="pictRect" presStyleLbl="node1" presStyleIdx="4" presStyleCnt="8"/>
      <dgm:spPr>
        <a:xfrm>
          <a:off x="3121818" y="3583324"/>
          <a:ext cx="2832497" cy="1951590"/>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F18225BF-0EFA-4F78-8401-4480D770A2BE}" type="pres">
      <dgm:prSet presAssocID="{76E564EE-1088-4FBA-B764-5BFEA784FD6C}" presName="textRect" presStyleLbl="revTx" presStyleIdx="4" presStyleCnt="8">
        <dgm:presLayoutVars>
          <dgm:bulletEnabled val="1"/>
        </dgm:presLayoutVars>
      </dgm:prSet>
      <dgm:spPr>
        <a:prstGeom prst="rect">
          <a:avLst/>
        </a:prstGeom>
      </dgm:spPr>
      <dgm:t>
        <a:bodyPr/>
        <a:lstStyle/>
        <a:p>
          <a:endParaRPr lang="en-US"/>
        </a:p>
      </dgm:t>
    </dgm:pt>
    <dgm:pt modelId="{B6042F03-9320-417F-A965-1764B5BAEFA3}" type="pres">
      <dgm:prSet presAssocID="{EE5EA965-3FC3-473B-9D72-C57C57F633A8}" presName="sibTrans" presStyleLbl="sibTrans2D1" presStyleIdx="0" presStyleCnt="0"/>
      <dgm:spPr/>
      <dgm:t>
        <a:bodyPr/>
        <a:lstStyle/>
        <a:p>
          <a:endParaRPr lang="en-US"/>
        </a:p>
      </dgm:t>
    </dgm:pt>
    <dgm:pt modelId="{FAB6CB74-588F-4A6E-9B66-8F97428FB86D}" type="pres">
      <dgm:prSet presAssocID="{FD16F971-0A7A-4E16-A1D0-5C8AFB63A4CB}" presName="compNode" presStyleCnt="0"/>
      <dgm:spPr/>
    </dgm:pt>
    <dgm:pt modelId="{FD5B68C8-CC74-4DCF-AB19-5D3568456154}" type="pres">
      <dgm:prSet presAssocID="{FD16F971-0A7A-4E16-A1D0-5C8AFB63A4CB}" presName="pictRect" presStyleLbl="node1" presStyleIdx="5" presStyleCnt="8"/>
      <dgm:spPr>
        <a:blipFill rotWithShape="1">
          <a:blip xmlns:r="http://schemas.openxmlformats.org/officeDocument/2006/relationships" r:embed="rId6"/>
          <a:stretch>
            <a:fillRect/>
          </a:stretch>
        </a:blipFill>
      </dgm:spPr>
    </dgm:pt>
    <dgm:pt modelId="{ECEFA422-AE72-4975-B439-84379562AFA0}" type="pres">
      <dgm:prSet presAssocID="{FD16F971-0A7A-4E16-A1D0-5C8AFB63A4CB}" presName="textRect" presStyleLbl="revTx" presStyleIdx="5" presStyleCnt="8">
        <dgm:presLayoutVars>
          <dgm:bulletEnabled val="1"/>
        </dgm:presLayoutVars>
      </dgm:prSet>
      <dgm:spPr>
        <a:prstGeom prst="rect">
          <a:avLst/>
        </a:prstGeom>
      </dgm:spPr>
      <dgm:t>
        <a:bodyPr/>
        <a:lstStyle/>
        <a:p>
          <a:endParaRPr lang="en-US"/>
        </a:p>
      </dgm:t>
    </dgm:pt>
    <dgm:pt modelId="{5D34B141-1ED3-4FDD-96CF-9C905F3946E2}" type="pres">
      <dgm:prSet presAssocID="{CE790B00-04D5-4A2D-AE39-2EF5760F296C}" presName="sibTrans" presStyleLbl="sibTrans2D1" presStyleIdx="0" presStyleCnt="0"/>
      <dgm:spPr/>
      <dgm:t>
        <a:bodyPr/>
        <a:lstStyle/>
        <a:p>
          <a:endParaRPr lang="en-US"/>
        </a:p>
      </dgm:t>
    </dgm:pt>
    <dgm:pt modelId="{2FA0102A-D0C8-4ECD-A7CE-1B1E9B682D3D}" type="pres">
      <dgm:prSet presAssocID="{43E636FD-DC30-43AE-B79B-6EDEB3946C76}" presName="compNode" presStyleCnt="0"/>
      <dgm:spPr/>
    </dgm:pt>
    <dgm:pt modelId="{49095E72-4E96-4389-B232-5F2A451D41C2}" type="pres">
      <dgm:prSet presAssocID="{43E636FD-DC30-43AE-B79B-6EDEB3946C76}" presName="pictRect" presStyleLbl="node1" presStyleIdx="6" presStyleCnt="8" custScaleX="74987"/>
      <dgm:spPr>
        <a:xfrm>
          <a:off x="6237684" y="3583324"/>
          <a:ext cx="2832497" cy="1951590"/>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gm:spPr>
    </dgm:pt>
    <dgm:pt modelId="{A9F079A9-1CB5-417E-A48F-DFA9953451DB}" type="pres">
      <dgm:prSet presAssocID="{43E636FD-DC30-43AE-B79B-6EDEB3946C76}" presName="textRect" presStyleLbl="revTx" presStyleIdx="6" presStyleCnt="8" custLinFactNeighborY="-8701">
        <dgm:presLayoutVars>
          <dgm:bulletEnabled val="1"/>
        </dgm:presLayoutVars>
      </dgm:prSet>
      <dgm:spPr>
        <a:prstGeom prst="rect">
          <a:avLst/>
        </a:prstGeom>
      </dgm:spPr>
      <dgm:t>
        <a:bodyPr/>
        <a:lstStyle/>
        <a:p>
          <a:endParaRPr lang="en-US"/>
        </a:p>
      </dgm:t>
    </dgm:pt>
    <dgm:pt modelId="{621F8F92-24F8-4403-8B34-7149050CC493}" type="pres">
      <dgm:prSet presAssocID="{3AE8E3D1-6C33-451F-B5BC-1010BA2DF5CA}" presName="sibTrans" presStyleLbl="sibTrans2D1" presStyleIdx="0" presStyleCnt="0"/>
      <dgm:spPr/>
      <dgm:t>
        <a:bodyPr/>
        <a:lstStyle/>
        <a:p>
          <a:endParaRPr lang="en-US"/>
        </a:p>
      </dgm:t>
    </dgm:pt>
    <dgm:pt modelId="{72D9FFC7-1F93-490A-9E37-95E63AA60897}" type="pres">
      <dgm:prSet presAssocID="{DE9D60EE-4908-43F5-A7D5-9E6502EC6308}" presName="compNode" presStyleCnt="0"/>
      <dgm:spPr/>
    </dgm:pt>
    <dgm:pt modelId="{43498343-F7F0-4842-8E6A-DDA26FAD3935}" type="pres">
      <dgm:prSet presAssocID="{DE9D60EE-4908-43F5-A7D5-9E6502EC6308}" presName="pictRect" presStyleLbl="node1" presStyleIdx="7" presStyleCnt="8" custScaleX="76121"/>
      <dgm:spPr>
        <a:xfrm>
          <a:off x="9353550" y="3583324"/>
          <a:ext cx="2832497" cy="1951590"/>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gm:spPr>
    </dgm:pt>
    <dgm:pt modelId="{D85A74A3-EC26-4006-9B2A-FEFD84823931}" type="pres">
      <dgm:prSet presAssocID="{DE9D60EE-4908-43F5-A7D5-9E6502EC6308}" presName="textRect" presStyleLbl="revTx" presStyleIdx="7" presStyleCnt="8">
        <dgm:presLayoutVars>
          <dgm:bulletEnabled val="1"/>
        </dgm:presLayoutVars>
      </dgm:prSet>
      <dgm:spPr>
        <a:prstGeom prst="rect">
          <a:avLst/>
        </a:prstGeom>
      </dgm:spPr>
      <dgm:t>
        <a:bodyPr/>
        <a:lstStyle/>
        <a:p>
          <a:endParaRPr lang="en-US"/>
        </a:p>
      </dgm:t>
    </dgm:pt>
  </dgm:ptLst>
  <dgm:cxnLst>
    <dgm:cxn modelId="{92914414-33DA-4C68-BD79-1BFFF0FB1AAB}" type="presOf" srcId="{7479DC7E-2D03-419F-B610-180C5627D76B}" destId="{FD357520-FD5E-4FEF-AE4C-37B2C3158F5C}" srcOrd="0" destOrd="0" presId="urn:microsoft.com/office/officeart/2005/8/layout/pList1#10"/>
    <dgm:cxn modelId="{2D044A82-5B89-4C9D-91A7-F056F64773EA}" type="presOf" srcId="{A1599704-8163-4F09-879F-CE5FA913D184}" destId="{7236D9DB-C6A3-4E97-96BD-25622CA4E551}" srcOrd="0" destOrd="0" presId="urn:microsoft.com/office/officeart/2005/8/layout/pList1#10"/>
    <dgm:cxn modelId="{EEADF277-408A-4D30-9049-B7A5ABDD737B}" type="presOf" srcId="{F0A51B92-0F61-4B3A-829F-7068D975DF3B}" destId="{BE31EC13-226A-4C90-BDCD-CBFEBDC9B905}" srcOrd="0" destOrd="0" presId="urn:microsoft.com/office/officeart/2005/8/layout/pList1#10"/>
    <dgm:cxn modelId="{DFA6A431-FFE8-4394-B9C7-1A317F54E061}" srcId="{F0A51B92-0F61-4B3A-829F-7068D975DF3B}" destId="{76E564EE-1088-4FBA-B764-5BFEA784FD6C}" srcOrd="4" destOrd="0" parTransId="{6B0460D6-CBCA-423B-8E37-6C757F48EA78}" sibTransId="{EE5EA965-3FC3-473B-9D72-C57C57F633A8}"/>
    <dgm:cxn modelId="{BF19FFEA-9018-422E-AA5E-370DD8B679B3}" srcId="{F0A51B92-0F61-4B3A-829F-7068D975DF3B}" destId="{A225FD66-230B-44FE-B0A2-A1CA49D327A1}" srcOrd="2" destOrd="0" parTransId="{55AE2616-8F40-4BA9-A200-5B339B115366}" sibTransId="{14DE40D0-0A55-482B-8BCB-10210DEDA085}"/>
    <dgm:cxn modelId="{511CB14E-6616-49CE-B1DC-CDDE453A3851}" srcId="{F0A51B92-0F61-4B3A-829F-7068D975DF3B}" destId="{FD16F971-0A7A-4E16-A1D0-5C8AFB63A4CB}" srcOrd="5" destOrd="0" parTransId="{1B3C1500-7973-4383-B20E-ACF96CD7B6E1}" sibTransId="{CE790B00-04D5-4A2D-AE39-2EF5760F296C}"/>
    <dgm:cxn modelId="{6EF6B530-89E8-43C1-B150-02CE70336F66}" type="presOf" srcId="{DFC1AD95-21DB-4364-ADC0-4A35850678A4}" destId="{9DCF82A3-8406-4758-9BEB-99D6762D9BFA}" srcOrd="0" destOrd="0" presId="urn:microsoft.com/office/officeart/2005/8/layout/pList1#10"/>
    <dgm:cxn modelId="{BF3681F6-C3AF-4491-A840-810E117F426A}" type="presOf" srcId="{43E636FD-DC30-43AE-B79B-6EDEB3946C76}" destId="{A9F079A9-1CB5-417E-A48F-DFA9953451DB}" srcOrd="0" destOrd="0" presId="urn:microsoft.com/office/officeart/2005/8/layout/pList1#10"/>
    <dgm:cxn modelId="{78CF8102-07FD-4808-A18B-DBFEEB607FE6}" srcId="{F0A51B92-0F61-4B3A-829F-7068D975DF3B}" destId="{43E636FD-DC30-43AE-B79B-6EDEB3946C76}" srcOrd="6" destOrd="0" parTransId="{6C056FF1-5A7F-4EED-89EF-773F1F921DF5}" sibTransId="{3AE8E3D1-6C33-451F-B5BC-1010BA2DF5CA}"/>
    <dgm:cxn modelId="{8CDC958A-FA8F-4CAD-88D8-5F7181068634}" type="presOf" srcId="{EE5EA965-3FC3-473B-9D72-C57C57F633A8}" destId="{B6042F03-9320-417F-A965-1764B5BAEFA3}" srcOrd="0" destOrd="0" presId="urn:microsoft.com/office/officeart/2005/8/layout/pList1#10"/>
    <dgm:cxn modelId="{71085815-0954-4286-A317-CB08A08128E8}" srcId="{F0A51B92-0F61-4B3A-829F-7068D975DF3B}" destId="{7479DC7E-2D03-419F-B610-180C5627D76B}" srcOrd="0" destOrd="0" parTransId="{6E2376F9-6369-4EE0-95B7-E54F8B749F07}" sibTransId="{8F3D64A3-BC90-4C87-B909-659CD8443CD4}"/>
    <dgm:cxn modelId="{668B6E14-598C-4FCA-9EF9-118B660B0B5B}" srcId="{F0A51B92-0F61-4B3A-829F-7068D975DF3B}" destId="{DE9D60EE-4908-43F5-A7D5-9E6502EC6308}" srcOrd="7" destOrd="0" parTransId="{6C3C1C85-2636-47BD-AC83-B7430FC89F9E}" sibTransId="{893FFAE3-A4A3-4AF4-B452-28C236769CC8}"/>
    <dgm:cxn modelId="{52DB4994-F22F-4D8F-B82D-B39C8184F2D5}" type="presOf" srcId="{48D2463A-64C8-4AE8-8BCE-44373D9BCEA1}" destId="{257B642A-83C7-4E4C-9EB0-6FC85221AC8B}" srcOrd="0" destOrd="0" presId="urn:microsoft.com/office/officeart/2005/8/layout/pList1#10"/>
    <dgm:cxn modelId="{59957963-C53D-4A4C-AF32-765DAE566835}" type="presOf" srcId="{DE9D60EE-4908-43F5-A7D5-9E6502EC6308}" destId="{D85A74A3-EC26-4006-9B2A-FEFD84823931}" srcOrd="0" destOrd="0" presId="urn:microsoft.com/office/officeart/2005/8/layout/pList1#10"/>
    <dgm:cxn modelId="{49D0320F-D0E8-4E70-B957-0FA2FEF12EBD}" type="presOf" srcId="{14DE40D0-0A55-482B-8BCB-10210DEDA085}" destId="{C621D300-0BE8-478F-BB59-5EF4C71B0AF6}" srcOrd="0" destOrd="0" presId="urn:microsoft.com/office/officeart/2005/8/layout/pList1#10"/>
    <dgm:cxn modelId="{6FFFA247-47EF-445C-B902-CEE183A044A6}" srcId="{F0A51B92-0F61-4B3A-829F-7068D975DF3B}" destId="{48D2463A-64C8-4AE8-8BCE-44373D9BCEA1}" srcOrd="1" destOrd="0" parTransId="{E96994C5-B9D8-4B3A-A0F9-EE8EE3B74F51}" sibTransId="{B7F1D8BA-BC36-4779-BB96-652CABD78144}"/>
    <dgm:cxn modelId="{D524A606-D62E-4B88-A9F7-808DA551F279}" type="presOf" srcId="{A225FD66-230B-44FE-B0A2-A1CA49D327A1}" destId="{2AED48EF-FE52-4590-9823-57500140A566}" srcOrd="0" destOrd="0" presId="urn:microsoft.com/office/officeart/2005/8/layout/pList1#10"/>
    <dgm:cxn modelId="{F874D3A1-252F-436A-B640-377F660D361B}" srcId="{F0A51B92-0F61-4B3A-829F-7068D975DF3B}" destId="{A1599704-8163-4F09-879F-CE5FA913D184}" srcOrd="3" destOrd="0" parTransId="{59FFC62F-5CBA-4B01-8D68-9FDB83818347}" sibTransId="{DFC1AD95-21DB-4364-ADC0-4A35850678A4}"/>
    <dgm:cxn modelId="{9D264315-DC55-4C51-91C7-137C16EB303E}" type="presOf" srcId="{3AE8E3D1-6C33-451F-B5BC-1010BA2DF5CA}" destId="{621F8F92-24F8-4403-8B34-7149050CC493}" srcOrd="0" destOrd="0" presId="urn:microsoft.com/office/officeart/2005/8/layout/pList1#10"/>
    <dgm:cxn modelId="{7051E0C3-07DA-4154-BBDC-F2C9555D604E}" type="presOf" srcId="{B7F1D8BA-BC36-4779-BB96-652CABD78144}" destId="{C9316198-7A07-400E-8184-A553DEF56974}" srcOrd="0" destOrd="0" presId="urn:microsoft.com/office/officeart/2005/8/layout/pList1#10"/>
    <dgm:cxn modelId="{2693AC53-38EC-4EA3-ACC3-E558DA8345AD}" type="presOf" srcId="{CE790B00-04D5-4A2D-AE39-2EF5760F296C}" destId="{5D34B141-1ED3-4FDD-96CF-9C905F3946E2}" srcOrd="0" destOrd="0" presId="urn:microsoft.com/office/officeart/2005/8/layout/pList1#10"/>
    <dgm:cxn modelId="{96E79C37-0B9E-45DF-AFCB-4664BEE1BDE2}" type="presOf" srcId="{8F3D64A3-BC90-4C87-B909-659CD8443CD4}" destId="{B483B44B-13A7-4B4A-A35C-01BFC6280CB3}" srcOrd="0" destOrd="0" presId="urn:microsoft.com/office/officeart/2005/8/layout/pList1#10"/>
    <dgm:cxn modelId="{C43F594F-443E-4FE5-9BC7-95BC2908F225}" type="presOf" srcId="{76E564EE-1088-4FBA-B764-5BFEA784FD6C}" destId="{F18225BF-0EFA-4F78-8401-4480D770A2BE}" srcOrd="0" destOrd="0" presId="urn:microsoft.com/office/officeart/2005/8/layout/pList1#10"/>
    <dgm:cxn modelId="{0E9CCB0C-129E-4429-B2D0-1375A6950295}" type="presOf" srcId="{FD16F971-0A7A-4E16-A1D0-5C8AFB63A4CB}" destId="{ECEFA422-AE72-4975-B439-84379562AFA0}" srcOrd="0" destOrd="0" presId="urn:microsoft.com/office/officeart/2005/8/layout/pList1#10"/>
    <dgm:cxn modelId="{E65446CC-1980-4D73-92D5-4DA357C6407C}" type="presParOf" srcId="{BE31EC13-226A-4C90-BDCD-CBFEBDC9B905}" destId="{7F55E1B6-B56E-479E-B8D0-07A90E414D34}" srcOrd="0" destOrd="0" presId="urn:microsoft.com/office/officeart/2005/8/layout/pList1#10"/>
    <dgm:cxn modelId="{AC081160-A396-4E33-B287-6FFC4FAFA8A4}" type="presParOf" srcId="{7F55E1B6-B56E-479E-B8D0-07A90E414D34}" destId="{43628663-F906-4F95-BD29-3E5EE23BF35A}" srcOrd="0" destOrd="0" presId="urn:microsoft.com/office/officeart/2005/8/layout/pList1#10"/>
    <dgm:cxn modelId="{B83A14AF-0167-4D5F-9F1A-BB16F587B355}" type="presParOf" srcId="{7F55E1B6-B56E-479E-B8D0-07A90E414D34}" destId="{FD357520-FD5E-4FEF-AE4C-37B2C3158F5C}" srcOrd="1" destOrd="0" presId="urn:microsoft.com/office/officeart/2005/8/layout/pList1#10"/>
    <dgm:cxn modelId="{1E83A769-9910-4E60-AE9F-47C30CE0207D}" type="presParOf" srcId="{BE31EC13-226A-4C90-BDCD-CBFEBDC9B905}" destId="{B483B44B-13A7-4B4A-A35C-01BFC6280CB3}" srcOrd="1" destOrd="0" presId="urn:microsoft.com/office/officeart/2005/8/layout/pList1#10"/>
    <dgm:cxn modelId="{6C29299B-4E59-4F21-BBFA-B63E74A6F907}" type="presParOf" srcId="{BE31EC13-226A-4C90-BDCD-CBFEBDC9B905}" destId="{1C2B9F15-5ACF-4DB3-8D94-9B450317F09E}" srcOrd="2" destOrd="0" presId="urn:microsoft.com/office/officeart/2005/8/layout/pList1#10"/>
    <dgm:cxn modelId="{78C0F2B4-FFE6-454F-8174-2EEDB48D5498}" type="presParOf" srcId="{1C2B9F15-5ACF-4DB3-8D94-9B450317F09E}" destId="{47AA52B6-4939-49F7-A8C3-D8CBDDF13E91}" srcOrd="0" destOrd="0" presId="urn:microsoft.com/office/officeart/2005/8/layout/pList1#10"/>
    <dgm:cxn modelId="{DEABC44D-FBF8-42FF-8E0D-BB69F9B6882D}" type="presParOf" srcId="{1C2B9F15-5ACF-4DB3-8D94-9B450317F09E}" destId="{257B642A-83C7-4E4C-9EB0-6FC85221AC8B}" srcOrd="1" destOrd="0" presId="urn:microsoft.com/office/officeart/2005/8/layout/pList1#10"/>
    <dgm:cxn modelId="{BD6FDC80-D191-4461-87CB-E5433196DFC8}" type="presParOf" srcId="{BE31EC13-226A-4C90-BDCD-CBFEBDC9B905}" destId="{C9316198-7A07-400E-8184-A553DEF56974}" srcOrd="3" destOrd="0" presId="urn:microsoft.com/office/officeart/2005/8/layout/pList1#10"/>
    <dgm:cxn modelId="{ADB8F28A-F719-45DC-A7F2-F223B45AB9B8}" type="presParOf" srcId="{BE31EC13-226A-4C90-BDCD-CBFEBDC9B905}" destId="{B1FB3F33-4822-4655-BF19-F69DDE3A97B8}" srcOrd="4" destOrd="0" presId="urn:microsoft.com/office/officeart/2005/8/layout/pList1#10"/>
    <dgm:cxn modelId="{10AB5365-C45E-4002-8C40-4FB6F4EE1205}" type="presParOf" srcId="{B1FB3F33-4822-4655-BF19-F69DDE3A97B8}" destId="{00AB43A7-C77B-4980-9518-86F4ABC6F820}" srcOrd="0" destOrd="0" presId="urn:microsoft.com/office/officeart/2005/8/layout/pList1#10"/>
    <dgm:cxn modelId="{D59B3720-4ACC-481E-9733-55DD24D10194}" type="presParOf" srcId="{B1FB3F33-4822-4655-BF19-F69DDE3A97B8}" destId="{2AED48EF-FE52-4590-9823-57500140A566}" srcOrd="1" destOrd="0" presId="urn:microsoft.com/office/officeart/2005/8/layout/pList1#10"/>
    <dgm:cxn modelId="{4FE950A7-2C86-402A-81C3-A199F1247A39}" type="presParOf" srcId="{BE31EC13-226A-4C90-BDCD-CBFEBDC9B905}" destId="{C621D300-0BE8-478F-BB59-5EF4C71B0AF6}" srcOrd="5" destOrd="0" presId="urn:microsoft.com/office/officeart/2005/8/layout/pList1#10"/>
    <dgm:cxn modelId="{A5280CDA-DD44-48B6-9D2C-5A2B28797817}" type="presParOf" srcId="{BE31EC13-226A-4C90-BDCD-CBFEBDC9B905}" destId="{D53C79EB-0B71-46DB-A361-FBA88A1F9CEF}" srcOrd="6" destOrd="0" presId="urn:microsoft.com/office/officeart/2005/8/layout/pList1#10"/>
    <dgm:cxn modelId="{E30ADCB9-CAB9-4A7F-A145-73C2021A8051}" type="presParOf" srcId="{D53C79EB-0B71-46DB-A361-FBA88A1F9CEF}" destId="{8783821B-07EE-47C2-A0F3-194EA0022B79}" srcOrd="0" destOrd="0" presId="urn:microsoft.com/office/officeart/2005/8/layout/pList1#10"/>
    <dgm:cxn modelId="{0B735043-63C8-4ECB-8C11-C878BE8A3F02}" type="presParOf" srcId="{D53C79EB-0B71-46DB-A361-FBA88A1F9CEF}" destId="{7236D9DB-C6A3-4E97-96BD-25622CA4E551}" srcOrd="1" destOrd="0" presId="urn:microsoft.com/office/officeart/2005/8/layout/pList1#10"/>
    <dgm:cxn modelId="{D5F8EB93-5FB0-4FF4-8E3D-034CB7EFDC68}" type="presParOf" srcId="{BE31EC13-226A-4C90-BDCD-CBFEBDC9B905}" destId="{9DCF82A3-8406-4758-9BEB-99D6762D9BFA}" srcOrd="7" destOrd="0" presId="urn:microsoft.com/office/officeart/2005/8/layout/pList1#10"/>
    <dgm:cxn modelId="{3C002C8E-E83B-4DD4-8B6C-56CFAC84A7DA}" type="presParOf" srcId="{BE31EC13-226A-4C90-BDCD-CBFEBDC9B905}" destId="{B1D362EA-750E-47EB-BB03-A9A9DF17FDAB}" srcOrd="8" destOrd="0" presId="urn:microsoft.com/office/officeart/2005/8/layout/pList1#10"/>
    <dgm:cxn modelId="{451AC292-5123-4CEE-A825-8CC1C7A5912F}" type="presParOf" srcId="{B1D362EA-750E-47EB-BB03-A9A9DF17FDAB}" destId="{EA52E7B3-E09E-402F-B2B5-4E8408A5DEAF}" srcOrd="0" destOrd="0" presId="urn:microsoft.com/office/officeart/2005/8/layout/pList1#10"/>
    <dgm:cxn modelId="{54B83513-E4A7-4459-A279-D8792AAF781C}" type="presParOf" srcId="{B1D362EA-750E-47EB-BB03-A9A9DF17FDAB}" destId="{F18225BF-0EFA-4F78-8401-4480D770A2BE}" srcOrd="1" destOrd="0" presId="urn:microsoft.com/office/officeart/2005/8/layout/pList1#10"/>
    <dgm:cxn modelId="{CD556FAE-7783-4208-BD61-FB6C06FBF71A}" type="presParOf" srcId="{BE31EC13-226A-4C90-BDCD-CBFEBDC9B905}" destId="{B6042F03-9320-417F-A965-1764B5BAEFA3}" srcOrd="9" destOrd="0" presId="urn:microsoft.com/office/officeart/2005/8/layout/pList1#10"/>
    <dgm:cxn modelId="{43A6780C-EA67-44A5-9221-0935FD192D46}" type="presParOf" srcId="{BE31EC13-226A-4C90-BDCD-CBFEBDC9B905}" destId="{FAB6CB74-588F-4A6E-9B66-8F97428FB86D}" srcOrd="10" destOrd="0" presId="urn:microsoft.com/office/officeart/2005/8/layout/pList1#10"/>
    <dgm:cxn modelId="{BE126AC2-45A2-4F53-8D0F-E9D1830A7086}" type="presParOf" srcId="{FAB6CB74-588F-4A6E-9B66-8F97428FB86D}" destId="{FD5B68C8-CC74-4DCF-AB19-5D3568456154}" srcOrd="0" destOrd="0" presId="urn:microsoft.com/office/officeart/2005/8/layout/pList1#10"/>
    <dgm:cxn modelId="{0C399360-3903-4F50-A398-BF8737406EAB}" type="presParOf" srcId="{FAB6CB74-588F-4A6E-9B66-8F97428FB86D}" destId="{ECEFA422-AE72-4975-B439-84379562AFA0}" srcOrd="1" destOrd="0" presId="urn:microsoft.com/office/officeart/2005/8/layout/pList1#10"/>
    <dgm:cxn modelId="{AA7CDBB3-C5B3-4017-A22C-3E57CDF6BEF7}" type="presParOf" srcId="{BE31EC13-226A-4C90-BDCD-CBFEBDC9B905}" destId="{5D34B141-1ED3-4FDD-96CF-9C905F3946E2}" srcOrd="11" destOrd="0" presId="urn:microsoft.com/office/officeart/2005/8/layout/pList1#10"/>
    <dgm:cxn modelId="{5D9E77BF-5DE7-4A7E-B44A-05A2675365CC}" type="presParOf" srcId="{BE31EC13-226A-4C90-BDCD-CBFEBDC9B905}" destId="{2FA0102A-D0C8-4ECD-A7CE-1B1E9B682D3D}" srcOrd="12" destOrd="0" presId="urn:microsoft.com/office/officeart/2005/8/layout/pList1#10"/>
    <dgm:cxn modelId="{FC6B6EEB-ED9F-4165-9E75-440EA27A4B6B}" type="presParOf" srcId="{2FA0102A-D0C8-4ECD-A7CE-1B1E9B682D3D}" destId="{49095E72-4E96-4389-B232-5F2A451D41C2}" srcOrd="0" destOrd="0" presId="urn:microsoft.com/office/officeart/2005/8/layout/pList1#10"/>
    <dgm:cxn modelId="{8142AE4C-E55B-4945-A3C1-18ADAC4EBD95}" type="presParOf" srcId="{2FA0102A-D0C8-4ECD-A7CE-1B1E9B682D3D}" destId="{A9F079A9-1CB5-417E-A48F-DFA9953451DB}" srcOrd="1" destOrd="0" presId="urn:microsoft.com/office/officeart/2005/8/layout/pList1#10"/>
    <dgm:cxn modelId="{DEA6286D-7682-4D5F-923E-72A38FF9AC64}" type="presParOf" srcId="{BE31EC13-226A-4C90-BDCD-CBFEBDC9B905}" destId="{621F8F92-24F8-4403-8B34-7149050CC493}" srcOrd="13" destOrd="0" presId="urn:microsoft.com/office/officeart/2005/8/layout/pList1#10"/>
    <dgm:cxn modelId="{F6224FC0-788C-48B5-85B0-914A504BA0B1}" type="presParOf" srcId="{BE31EC13-226A-4C90-BDCD-CBFEBDC9B905}" destId="{72D9FFC7-1F93-490A-9E37-95E63AA60897}" srcOrd="14" destOrd="0" presId="urn:microsoft.com/office/officeart/2005/8/layout/pList1#10"/>
    <dgm:cxn modelId="{FB4166FD-4F7F-488F-AEFF-82BA53CB6B1F}" type="presParOf" srcId="{72D9FFC7-1F93-490A-9E37-95E63AA60897}" destId="{43498343-F7F0-4842-8E6A-DDA26FAD3935}" srcOrd="0" destOrd="0" presId="urn:microsoft.com/office/officeart/2005/8/layout/pList1#10"/>
    <dgm:cxn modelId="{8091F78C-F191-4666-91A5-0879A0E9530C}" type="presParOf" srcId="{72D9FFC7-1F93-490A-9E37-95E63AA60897}" destId="{D85A74A3-EC26-4006-9B2A-FEFD84823931}" srcOrd="1" destOrd="0" presId="urn:microsoft.com/office/officeart/2005/8/layout/pList1#10"/>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E499C1-E522-4B6C-8D41-D5ADA4C79681}" type="doc">
      <dgm:prSet loTypeId="urn:microsoft.com/office/officeart/2005/8/layout/pList1#11" loCatId="list" qsTypeId="urn:microsoft.com/office/officeart/2005/8/quickstyle/simple1" qsCatId="simple" csTypeId="urn:microsoft.com/office/officeart/2005/8/colors/accent1_2" csCatId="accent1" phldr="1"/>
      <dgm:spPr/>
      <dgm:t>
        <a:bodyPr/>
        <a:lstStyle/>
        <a:p>
          <a:endParaRPr lang="en-US"/>
        </a:p>
      </dgm:t>
    </dgm:pt>
    <dgm:pt modelId="{55AE4371-2B87-4B78-BF5B-8986E5BC0956}">
      <dgm:prSet phldrT="[Text]"/>
      <dgm:spPr/>
      <dgm:t>
        <a:bodyPr/>
        <a:lstStyle/>
        <a:p>
          <a:r>
            <a:rPr lang="en-US" dirty="0" smtClean="0">
              <a:latin typeface="Franklin Gothic Medium Cond" panose="020B0606030402020204" pitchFamily="34" charset="0"/>
            </a:rPr>
            <a:t>What?</a:t>
          </a:r>
          <a:endParaRPr lang="en-US" dirty="0">
            <a:latin typeface="Franklin Gothic Medium Cond" panose="020B0606030402020204" pitchFamily="34" charset="0"/>
          </a:endParaRPr>
        </a:p>
      </dgm:t>
    </dgm:pt>
    <dgm:pt modelId="{5C744F03-A00A-4D5A-8CD7-70CA5AC7511B}" type="parTrans" cxnId="{4B917CEC-2932-48ED-BA84-B551BDD9943F}">
      <dgm:prSet/>
      <dgm:spPr/>
      <dgm:t>
        <a:bodyPr/>
        <a:lstStyle/>
        <a:p>
          <a:endParaRPr lang="en-US"/>
        </a:p>
      </dgm:t>
    </dgm:pt>
    <dgm:pt modelId="{144969F9-8C72-49ED-B381-8CA3DCBF0860}" type="sibTrans" cxnId="{4B917CEC-2932-48ED-BA84-B551BDD9943F}">
      <dgm:prSet/>
      <dgm:spPr/>
      <dgm:t>
        <a:bodyPr/>
        <a:lstStyle/>
        <a:p>
          <a:endParaRPr lang="en-US"/>
        </a:p>
      </dgm:t>
    </dgm:pt>
    <dgm:pt modelId="{4E4C2138-F965-4A1F-B753-D335A6210C47}">
      <dgm:prSet phldrT="[Text]"/>
      <dgm:spPr/>
      <dgm:t>
        <a:bodyPr/>
        <a:lstStyle/>
        <a:p>
          <a:r>
            <a:rPr lang="en-US" dirty="0" smtClean="0">
              <a:latin typeface="Franklin Gothic Medium Cond" panose="020B0606030402020204" pitchFamily="34" charset="0"/>
            </a:rPr>
            <a:t>How different than bank/MF</a:t>
          </a:r>
          <a:endParaRPr lang="en-US" dirty="0">
            <a:latin typeface="Franklin Gothic Medium Cond" panose="020B0606030402020204" pitchFamily="34" charset="0"/>
          </a:endParaRPr>
        </a:p>
      </dgm:t>
    </dgm:pt>
    <dgm:pt modelId="{2AC88E22-AC3F-41F3-97D7-1ED64AFC7156}" type="parTrans" cxnId="{B0106A16-9A53-4341-96C1-5056DA26E2E3}">
      <dgm:prSet/>
      <dgm:spPr/>
      <dgm:t>
        <a:bodyPr/>
        <a:lstStyle/>
        <a:p>
          <a:endParaRPr lang="en-US"/>
        </a:p>
      </dgm:t>
    </dgm:pt>
    <dgm:pt modelId="{BEF1C60D-B919-4B23-A9E1-AECFF66689AC}" type="sibTrans" cxnId="{B0106A16-9A53-4341-96C1-5056DA26E2E3}">
      <dgm:prSet/>
      <dgm:spPr/>
      <dgm:t>
        <a:bodyPr/>
        <a:lstStyle/>
        <a:p>
          <a:endParaRPr lang="en-US"/>
        </a:p>
      </dgm:t>
    </dgm:pt>
    <dgm:pt modelId="{5D3CCF91-0CC1-4C8D-BCC3-1A56F152D990}">
      <dgm:prSet phldrT="[Text]"/>
      <dgm:spPr/>
      <dgm:t>
        <a:bodyPr/>
        <a:lstStyle/>
        <a:p>
          <a:r>
            <a:rPr lang="en-US" dirty="0" smtClean="0">
              <a:latin typeface="Franklin Gothic Medium Cond" panose="020B0606030402020204" pitchFamily="34" charset="0"/>
            </a:rPr>
            <a:t>Why imp. For Economy</a:t>
          </a:r>
          <a:endParaRPr lang="en-US" dirty="0">
            <a:latin typeface="Franklin Gothic Medium Cond" panose="020B0606030402020204" pitchFamily="34" charset="0"/>
          </a:endParaRPr>
        </a:p>
      </dgm:t>
    </dgm:pt>
    <dgm:pt modelId="{EFD39773-D882-4F5A-B760-E6C66571FFFA}" type="parTrans" cxnId="{DB6AD4FA-7CB4-453B-8C88-66EECAF2D589}">
      <dgm:prSet/>
      <dgm:spPr/>
      <dgm:t>
        <a:bodyPr/>
        <a:lstStyle/>
        <a:p>
          <a:endParaRPr lang="en-US"/>
        </a:p>
      </dgm:t>
    </dgm:pt>
    <dgm:pt modelId="{8FD36738-9B4E-40C9-8B63-A9FB5642D917}" type="sibTrans" cxnId="{DB6AD4FA-7CB4-453B-8C88-66EECAF2D589}">
      <dgm:prSet/>
      <dgm:spPr/>
      <dgm:t>
        <a:bodyPr/>
        <a:lstStyle/>
        <a:p>
          <a:endParaRPr lang="en-US"/>
        </a:p>
      </dgm:t>
    </dgm:pt>
    <dgm:pt modelId="{291A5E2D-A9D6-493A-9F7C-714739F78C6D}">
      <dgm:prSet phldrT="[Text]"/>
      <dgm:spPr/>
      <dgm:t>
        <a:bodyPr/>
        <a:lstStyle/>
        <a:p>
          <a:r>
            <a:rPr lang="en-US" dirty="0" smtClean="0">
              <a:latin typeface="Franklin Gothic Medium Cond" panose="020B0606030402020204" pitchFamily="34" charset="0"/>
            </a:rPr>
            <a:t>Principles</a:t>
          </a:r>
        </a:p>
        <a:p>
          <a:r>
            <a:rPr lang="en-US" dirty="0" smtClean="0">
              <a:latin typeface="Franklin Gothic Medium Cond" panose="020B0606030402020204" pitchFamily="34" charset="0"/>
            </a:rPr>
            <a:t>Types</a:t>
          </a:r>
          <a:endParaRPr lang="en-US" dirty="0">
            <a:latin typeface="Franklin Gothic Medium Cond" panose="020B0606030402020204" pitchFamily="34" charset="0"/>
          </a:endParaRPr>
        </a:p>
      </dgm:t>
    </dgm:pt>
    <dgm:pt modelId="{D05C4F03-C006-427C-A1F9-21DF6B23AD7F}" type="parTrans" cxnId="{73217BA1-A2B5-4D4B-A464-C8F1D70CBEB9}">
      <dgm:prSet/>
      <dgm:spPr/>
      <dgm:t>
        <a:bodyPr/>
        <a:lstStyle/>
        <a:p>
          <a:endParaRPr lang="en-US"/>
        </a:p>
      </dgm:t>
    </dgm:pt>
    <dgm:pt modelId="{4F779F33-78BB-4463-BF69-39762C3A371D}" type="sibTrans" cxnId="{73217BA1-A2B5-4D4B-A464-C8F1D70CBEB9}">
      <dgm:prSet/>
      <dgm:spPr/>
      <dgm:t>
        <a:bodyPr/>
        <a:lstStyle/>
        <a:p>
          <a:endParaRPr lang="en-US"/>
        </a:p>
      </dgm:t>
    </dgm:pt>
    <dgm:pt modelId="{55A6F5BA-B648-444A-909E-B0B05809E5C8}" type="pres">
      <dgm:prSet presAssocID="{83E499C1-E522-4B6C-8D41-D5ADA4C79681}" presName="Name0" presStyleCnt="0">
        <dgm:presLayoutVars>
          <dgm:dir/>
          <dgm:resizeHandles val="exact"/>
        </dgm:presLayoutVars>
      </dgm:prSet>
      <dgm:spPr/>
      <dgm:t>
        <a:bodyPr/>
        <a:lstStyle/>
        <a:p>
          <a:endParaRPr lang="en-US"/>
        </a:p>
      </dgm:t>
    </dgm:pt>
    <dgm:pt modelId="{82D01251-3A19-48FC-B40E-C864764579EF}" type="pres">
      <dgm:prSet presAssocID="{55AE4371-2B87-4B78-BF5B-8986E5BC0956}" presName="compNode" presStyleCnt="0"/>
      <dgm:spPr/>
    </dgm:pt>
    <dgm:pt modelId="{5CDD855C-AC2F-45A8-87A5-DD940AD3C3FA}" type="pres">
      <dgm:prSet presAssocID="{55AE4371-2B87-4B78-BF5B-8986E5BC0956}" presName="pictRect" presStyleLbl="node1" presStyleIdx="0" presStyleCnt="4" custScaleX="61121"/>
      <dgm:spPr>
        <a:blipFill rotWithShape="1">
          <a:blip xmlns:r="http://schemas.openxmlformats.org/officeDocument/2006/relationships" r:embed="rId1"/>
          <a:stretch>
            <a:fillRect/>
          </a:stretch>
        </a:blipFill>
      </dgm:spPr>
      <dgm:t>
        <a:bodyPr/>
        <a:lstStyle/>
        <a:p>
          <a:endParaRPr lang="en-US"/>
        </a:p>
      </dgm:t>
    </dgm:pt>
    <dgm:pt modelId="{2FF1D380-79E7-4A94-BA2A-270B2CF1AC75}" type="pres">
      <dgm:prSet presAssocID="{55AE4371-2B87-4B78-BF5B-8986E5BC0956}" presName="textRect" presStyleLbl="revTx" presStyleIdx="0" presStyleCnt="4">
        <dgm:presLayoutVars>
          <dgm:bulletEnabled val="1"/>
        </dgm:presLayoutVars>
      </dgm:prSet>
      <dgm:spPr/>
      <dgm:t>
        <a:bodyPr/>
        <a:lstStyle/>
        <a:p>
          <a:endParaRPr lang="en-US"/>
        </a:p>
      </dgm:t>
    </dgm:pt>
    <dgm:pt modelId="{064319ED-65E2-4C49-8961-0F71B4F69C3E}" type="pres">
      <dgm:prSet presAssocID="{144969F9-8C72-49ED-B381-8CA3DCBF0860}" presName="sibTrans" presStyleLbl="sibTrans2D1" presStyleIdx="0" presStyleCnt="0"/>
      <dgm:spPr/>
      <dgm:t>
        <a:bodyPr/>
        <a:lstStyle/>
        <a:p>
          <a:endParaRPr lang="en-US"/>
        </a:p>
      </dgm:t>
    </dgm:pt>
    <dgm:pt modelId="{5B8E4E00-8108-4F8B-AEE0-4F13ECBFDE12}" type="pres">
      <dgm:prSet presAssocID="{4E4C2138-F965-4A1F-B753-D335A6210C47}" presName="compNode" presStyleCnt="0"/>
      <dgm:spPr/>
    </dgm:pt>
    <dgm:pt modelId="{B9858504-9E6F-4B48-8693-720AB3727089}" type="pres">
      <dgm:prSet presAssocID="{4E4C2138-F965-4A1F-B753-D335A6210C47}" presName="pictRect" presStyleLbl="node1" presStyleIdx="1" presStyleCnt="4" custScaleX="82611"/>
      <dgm:spPr>
        <a:blipFill rotWithShape="1">
          <a:blip xmlns:r="http://schemas.openxmlformats.org/officeDocument/2006/relationships" r:embed="rId2"/>
          <a:stretch>
            <a:fillRect/>
          </a:stretch>
        </a:blipFill>
      </dgm:spPr>
      <dgm:t>
        <a:bodyPr/>
        <a:lstStyle/>
        <a:p>
          <a:endParaRPr lang="en-US"/>
        </a:p>
      </dgm:t>
    </dgm:pt>
    <dgm:pt modelId="{71B026E8-0D17-4AF5-BFF1-461C154DDB75}" type="pres">
      <dgm:prSet presAssocID="{4E4C2138-F965-4A1F-B753-D335A6210C47}" presName="textRect" presStyleLbl="revTx" presStyleIdx="1" presStyleCnt="4">
        <dgm:presLayoutVars>
          <dgm:bulletEnabled val="1"/>
        </dgm:presLayoutVars>
      </dgm:prSet>
      <dgm:spPr/>
      <dgm:t>
        <a:bodyPr/>
        <a:lstStyle/>
        <a:p>
          <a:endParaRPr lang="en-US"/>
        </a:p>
      </dgm:t>
    </dgm:pt>
    <dgm:pt modelId="{476E5D44-C1A5-47B5-92B6-4C5444D9AAF8}" type="pres">
      <dgm:prSet presAssocID="{BEF1C60D-B919-4B23-A9E1-AECFF66689AC}" presName="sibTrans" presStyleLbl="sibTrans2D1" presStyleIdx="0" presStyleCnt="0"/>
      <dgm:spPr/>
      <dgm:t>
        <a:bodyPr/>
        <a:lstStyle/>
        <a:p>
          <a:endParaRPr lang="en-US"/>
        </a:p>
      </dgm:t>
    </dgm:pt>
    <dgm:pt modelId="{F9302B25-C4A3-4360-A626-2F45E0E7B398}" type="pres">
      <dgm:prSet presAssocID="{5D3CCF91-0CC1-4C8D-BCC3-1A56F152D990}" presName="compNode" presStyleCnt="0"/>
      <dgm:spPr/>
    </dgm:pt>
    <dgm:pt modelId="{D755C760-60DE-4E4A-B25B-702C2CE0037B}" type="pres">
      <dgm:prSet presAssocID="{5D3CCF91-0CC1-4C8D-BCC3-1A56F152D990}" presName="pictRect" presStyleLbl="node1" presStyleIdx="2" presStyleCnt="4"/>
      <dgm:spPr>
        <a:blipFill rotWithShape="1">
          <a:blip xmlns:r="http://schemas.openxmlformats.org/officeDocument/2006/relationships" r:embed="rId3"/>
          <a:stretch>
            <a:fillRect/>
          </a:stretch>
        </a:blipFill>
      </dgm:spPr>
      <dgm:t>
        <a:bodyPr/>
        <a:lstStyle/>
        <a:p>
          <a:endParaRPr lang="en-US"/>
        </a:p>
      </dgm:t>
    </dgm:pt>
    <dgm:pt modelId="{A86A9CEE-C436-4CE9-8B9B-1A76492BA1F3}" type="pres">
      <dgm:prSet presAssocID="{5D3CCF91-0CC1-4C8D-BCC3-1A56F152D990}" presName="textRect" presStyleLbl="revTx" presStyleIdx="2" presStyleCnt="4">
        <dgm:presLayoutVars>
          <dgm:bulletEnabled val="1"/>
        </dgm:presLayoutVars>
      </dgm:prSet>
      <dgm:spPr/>
      <dgm:t>
        <a:bodyPr/>
        <a:lstStyle/>
        <a:p>
          <a:endParaRPr lang="en-US"/>
        </a:p>
      </dgm:t>
    </dgm:pt>
    <dgm:pt modelId="{D44CBD12-9F05-4378-AEF1-D7219D30F566}" type="pres">
      <dgm:prSet presAssocID="{8FD36738-9B4E-40C9-8B63-A9FB5642D917}" presName="sibTrans" presStyleLbl="sibTrans2D1" presStyleIdx="0" presStyleCnt="0"/>
      <dgm:spPr/>
      <dgm:t>
        <a:bodyPr/>
        <a:lstStyle/>
        <a:p>
          <a:endParaRPr lang="en-US"/>
        </a:p>
      </dgm:t>
    </dgm:pt>
    <dgm:pt modelId="{9545282B-41C9-4EA3-B083-9995C0C9BDF7}" type="pres">
      <dgm:prSet presAssocID="{291A5E2D-A9D6-493A-9F7C-714739F78C6D}" presName="compNode" presStyleCnt="0"/>
      <dgm:spPr/>
    </dgm:pt>
    <dgm:pt modelId="{362E44EA-C32F-4BA7-9688-C38BFF493AFF}" type="pres">
      <dgm:prSet presAssocID="{291A5E2D-A9D6-493A-9F7C-714739F78C6D}" presName="pictRect" presStyleLbl="node1" presStyleIdx="3" presStyleCnt="4" custScaleX="79148"/>
      <dgm:spPr>
        <a:blipFill rotWithShape="1">
          <a:blip xmlns:r="http://schemas.openxmlformats.org/officeDocument/2006/relationships" r:embed="rId4"/>
          <a:stretch>
            <a:fillRect/>
          </a:stretch>
        </a:blipFill>
      </dgm:spPr>
      <dgm:t>
        <a:bodyPr/>
        <a:lstStyle/>
        <a:p>
          <a:endParaRPr lang="en-US"/>
        </a:p>
      </dgm:t>
    </dgm:pt>
    <dgm:pt modelId="{BB316D90-9A1A-4F2D-9972-073C0A24030D}" type="pres">
      <dgm:prSet presAssocID="{291A5E2D-A9D6-493A-9F7C-714739F78C6D}" presName="textRect" presStyleLbl="revTx" presStyleIdx="3" presStyleCnt="4">
        <dgm:presLayoutVars>
          <dgm:bulletEnabled val="1"/>
        </dgm:presLayoutVars>
      </dgm:prSet>
      <dgm:spPr/>
      <dgm:t>
        <a:bodyPr/>
        <a:lstStyle/>
        <a:p>
          <a:endParaRPr lang="en-US"/>
        </a:p>
      </dgm:t>
    </dgm:pt>
  </dgm:ptLst>
  <dgm:cxnLst>
    <dgm:cxn modelId="{D8ABB81F-CD4A-413E-A39D-D16FF9CBA1CE}" type="presOf" srcId="{144969F9-8C72-49ED-B381-8CA3DCBF0860}" destId="{064319ED-65E2-4C49-8961-0F71B4F69C3E}" srcOrd="0" destOrd="0" presId="urn:microsoft.com/office/officeart/2005/8/layout/pList1#11"/>
    <dgm:cxn modelId="{F8F7123C-ADE3-4BFD-AA1F-E78DC1A966C4}" type="presOf" srcId="{55AE4371-2B87-4B78-BF5B-8986E5BC0956}" destId="{2FF1D380-79E7-4A94-BA2A-270B2CF1AC75}" srcOrd="0" destOrd="0" presId="urn:microsoft.com/office/officeart/2005/8/layout/pList1#11"/>
    <dgm:cxn modelId="{B0106A16-9A53-4341-96C1-5056DA26E2E3}" srcId="{83E499C1-E522-4B6C-8D41-D5ADA4C79681}" destId="{4E4C2138-F965-4A1F-B753-D335A6210C47}" srcOrd="1" destOrd="0" parTransId="{2AC88E22-AC3F-41F3-97D7-1ED64AFC7156}" sibTransId="{BEF1C60D-B919-4B23-A9E1-AECFF66689AC}"/>
    <dgm:cxn modelId="{9526F756-D316-4F76-BF40-0CAEAE1DB2A6}" type="presOf" srcId="{8FD36738-9B4E-40C9-8B63-A9FB5642D917}" destId="{D44CBD12-9F05-4378-AEF1-D7219D30F566}" srcOrd="0" destOrd="0" presId="urn:microsoft.com/office/officeart/2005/8/layout/pList1#11"/>
    <dgm:cxn modelId="{73217BA1-A2B5-4D4B-A464-C8F1D70CBEB9}" srcId="{83E499C1-E522-4B6C-8D41-D5ADA4C79681}" destId="{291A5E2D-A9D6-493A-9F7C-714739F78C6D}" srcOrd="3" destOrd="0" parTransId="{D05C4F03-C006-427C-A1F9-21DF6B23AD7F}" sibTransId="{4F779F33-78BB-4463-BF69-39762C3A371D}"/>
    <dgm:cxn modelId="{D0B95A52-943C-46F0-B4B1-50F62B48D6D9}" type="presOf" srcId="{4E4C2138-F965-4A1F-B753-D335A6210C47}" destId="{71B026E8-0D17-4AF5-BFF1-461C154DDB75}" srcOrd="0" destOrd="0" presId="urn:microsoft.com/office/officeart/2005/8/layout/pList1#11"/>
    <dgm:cxn modelId="{1AA66C54-04D1-4E9B-A936-C788B87ABE97}" type="presOf" srcId="{83E499C1-E522-4B6C-8D41-D5ADA4C79681}" destId="{55A6F5BA-B648-444A-909E-B0B05809E5C8}" srcOrd="0" destOrd="0" presId="urn:microsoft.com/office/officeart/2005/8/layout/pList1#11"/>
    <dgm:cxn modelId="{7A1E3053-9DFE-4332-AF1B-E9F0617070F0}" type="presOf" srcId="{BEF1C60D-B919-4B23-A9E1-AECFF66689AC}" destId="{476E5D44-C1A5-47B5-92B6-4C5444D9AAF8}" srcOrd="0" destOrd="0" presId="urn:microsoft.com/office/officeart/2005/8/layout/pList1#11"/>
    <dgm:cxn modelId="{39008DD3-4F99-4908-8E76-9A392A558C3C}" type="presOf" srcId="{5D3CCF91-0CC1-4C8D-BCC3-1A56F152D990}" destId="{A86A9CEE-C436-4CE9-8B9B-1A76492BA1F3}" srcOrd="0" destOrd="0" presId="urn:microsoft.com/office/officeart/2005/8/layout/pList1#11"/>
    <dgm:cxn modelId="{DB6AD4FA-7CB4-453B-8C88-66EECAF2D589}" srcId="{83E499C1-E522-4B6C-8D41-D5ADA4C79681}" destId="{5D3CCF91-0CC1-4C8D-BCC3-1A56F152D990}" srcOrd="2" destOrd="0" parTransId="{EFD39773-D882-4F5A-B760-E6C66571FFFA}" sibTransId="{8FD36738-9B4E-40C9-8B63-A9FB5642D917}"/>
    <dgm:cxn modelId="{4B917CEC-2932-48ED-BA84-B551BDD9943F}" srcId="{83E499C1-E522-4B6C-8D41-D5ADA4C79681}" destId="{55AE4371-2B87-4B78-BF5B-8986E5BC0956}" srcOrd="0" destOrd="0" parTransId="{5C744F03-A00A-4D5A-8CD7-70CA5AC7511B}" sibTransId="{144969F9-8C72-49ED-B381-8CA3DCBF0860}"/>
    <dgm:cxn modelId="{2E3C2357-DAAB-4304-BAE6-2AE968EAF12E}" type="presOf" srcId="{291A5E2D-A9D6-493A-9F7C-714739F78C6D}" destId="{BB316D90-9A1A-4F2D-9972-073C0A24030D}" srcOrd="0" destOrd="0" presId="urn:microsoft.com/office/officeart/2005/8/layout/pList1#11"/>
    <dgm:cxn modelId="{02F9E319-8C38-4525-AB85-A5090498EB99}" type="presParOf" srcId="{55A6F5BA-B648-444A-909E-B0B05809E5C8}" destId="{82D01251-3A19-48FC-B40E-C864764579EF}" srcOrd="0" destOrd="0" presId="urn:microsoft.com/office/officeart/2005/8/layout/pList1#11"/>
    <dgm:cxn modelId="{903F9E16-6BC0-4A1B-B80F-7B1D71186B8E}" type="presParOf" srcId="{82D01251-3A19-48FC-B40E-C864764579EF}" destId="{5CDD855C-AC2F-45A8-87A5-DD940AD3C3FA}" srcOrd="0" destOrd="0" presId="urn:microsoft.com/office/officeart/2005/8/layout/pList1#11"/>
    <dgm:cxn modelId="{4705D8C8-1D36-4089-B2AC-3C7C72B5ACD0}" type="presParOf" srcId="{82D01251-3A19-48FC-B40E-C864764579EF}" destId="{2FF1D380-79E7-4A94-BA2A-270B2CF1AC75}" srcOrd="1" destOrd="0" presId="urn:microsoft.com/office/officeart/2005/8/layout/pList1#11"/>
    <dgm:cxn modelId="{E276DC90-F071-4F81-B19C-FF75F9701C7F}" type="presParOf" srcId="{55A6F5BA-B648-444A-909E-B0B05809E5C8}" destId="{064319ED-65E2-4C49-8961-0F71B4F69C3E}" srcOrd="1" destOrd="0" presId="urn:microsoft.com/office/officeart/2005/8/layout/pList1#11"/>
    <dgm:cxn modelId="{15E2C309-74F6-4151-9F02-E3846B40376C}" type="presParOf" srcId="{55A6F5BA-B648-444A-909E-B0B05809E5C8}" destId="{5B8E4E00-8108-4F8B-AEE0-4F13ECBFDE12}" srcOrd="2" destOrd="0" presId="urn:microsoft.com/office/officeart/2005/8/layout/pList1#11"/>
    <dgm:cxn modelId="{1D294F19-85B1-4053-A2B4-C0B019C9AD9D}" type="presParOf" srcId="{5B8E4E00-8108-4F8B-AEE0-4F13ECBFDE12}" destId="{B9858504-9E6F-4B48-8693-720AB3727089}" srcOrd="0" destOrd="0" presId="urn:microsoft.com/office/officeart/2005/8/layout/pList1#11"/>
    <dgm:cxn modelId="{54240B99-1A3F-4529-B155-20A1CAF32AA6}" type="presParOf" srcId="{5B8E4E00-8108-4F8B-AEE0-4F13ECBFDE12}" destId="{71B026E8-0D17-4AF5-BFF1-461C154DDB75}" srcOrd="1" destOrd="0" presId="urn:microsoft.com/office/officeart/2005/8/layout/pList1#11"/>
    <dgm:cxn modelId="{63558CE2-ECA3-4A1B-960F-3B906990BB51}" type="presParOf" srcId="{55A6F5BA-B648-444A-909E-B0B05809E5C8}" destId="{476E5D44-C1A5-47B5-92B6-4C5444D9AAF8}" srcOrd="3" destOrd="0" presId="urn:microsoft.com/office/officeart/2005/8/layout/pList1#11"/>
    <dgm:cxn modelId="{BBF4F505-3878-4F5A-9001-B8C817F55442}" type="presParOf" srcId="{55A6F5BA-B648-444A-909E-B0B05809E5C8}" destId="{F9302B25-C4A3-4360-A626-2F45E0E7B398}" srcOrd="4" destOrd="0" presId="urn:microsoft.com/office/officeart/2005/8/layout/pList1#11"/>
    <dgm:cxn modelId="{8BB21867-A9E4-4CBF-8583-900E94357B75}" type="presParOf" srcId="{F9302B25-C4A3-4360-A626-2F45E0E7B398}" destId="{D755C760-60DE-4E4A-B25B-702C2CE0037B}" srcOrd="0" destOrd="0" presId="urn:microsoft.com/office/officeart/2005/8/layout/pList1#11"/>
    <dgm:cxn modelId="{464600B5-E470-437C-9555-4CB9BABF0739}" type="presParOf" srcId="{F9302B25-C4A3-4360-A626-2F45E0E7B398}" destId="{A86A9CEE-C436-4CE9-8B9B-1A76492BA1F3}" srcOrd="1" destOrd="0" presId="urn:microsoft.com/office/officeart/2005/8/layout/pList1#11"/>
    <dgm:cxn modelId="{19FB83D5-E5E3-4A52-9979-787F095196BE}" type="presParOf" srcId="{55A6F5BA-B648-444A-909E-B0B05809E5C8}" destId="{D44CBD12-9F05-4378-AEF1-D7219D30F566}" srcOrd="5" destOrd="0" presId="urn:microsoft.com/office/officeart/2005/8/layout/pList1#11"/>
    <dgm:cxn modelId="{0495D687-2A6F-46D1-B7C4-22B35BCA7E79}" type="presParOf" srcId="{55A6F5BA-B648-444A-909E-B0B05809E5C8}" destId="{9545282B-41C9-4EA3-B083-9995C0C9BDF7}" srcOrd="6" destOrd="0" presId="urn:microsoft.com/office/officeart/2005/8/layout/pList1#11"/>
    <dgm:cxn modelId="{B8CD6B6C-654A-48B4-A228-BB6E6F72BD03}" type="presParOf" srcId="{9545282B-41C9-4EA3-B083-9995C0C9BDF7}" destId="{362E44EA-C32F-4BA7-9688-C38BFF493AFF}" srcOrd="0" destOrd="0" presId="urn:microsoft.com/office/officeart/2005/8/layout/pList1#11"/>
    <dgm:cxn modelId="{61558672-A084-45AD-9DCB-4631B2EAAF2F}" type="presParOf" srcId="{9545282B-41C9-4EA3-B083-9995C0C9BDF7}" destId="{BB316D90-9A1A-4F2D-9972-073C0A24030D}" srcOrd="1" destOrd="0" presId="urn:microsoft.com/office/officeart/2005/8/layout/pList1#1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3E499C1-E522-4B6C-8D41-D5ADA4C79681}" type="doc">
      <dgm:prSet loTypeId="urn:microsoft.com/office/officeart/2005/8/layout/pList1#12" loCatId="list" qsTypeId="urn:microsoft.com/office/officeart/2005/8/quickstyle/simple1" qsCatId="simple" csTypeId="urn:microsoft.com/office/officeart/2005/8/colors/accent1_2" csCatId="accent1" phldr="1"/>
      <dgm:spPr/>
      <dgm:t>
        <a:bodyPr/>
        <a:lstStyle/>
        <a:p>
          <a:endParaRPr lang="en-US"/>
        </a:p>
      </dgm:t>
    </dgm:pt>
    <dgm:pt modelId="{55AE4371-2B87-4B78-BF5B-8986E5BC0956}">
      <dgm:prSet phldrT="[Text]"/>
      <dgm:spPr>
        <a:solidFill>
          <a:schemeClr val="accent2"/>
        </a:solidFill>
      </dgm:spPr>
      <dgm:t>
        <a:bodyPr/>
        <a:lstStyle/>
        <a:p>
          <a:r>
            <a:rPr lang="en-US" strike="sngStrike" dirty="0" smtClean="0">
              <a:latin typeface="Franklin Gothic Medium Cond" panose="020B0606030402020204" pitchFamily="34" charset="0"/>
            </a:rPr>
            <a:t>What?</a:t>
          </a:r>
          <a:endParaRPr lang="en-US" strike="sngStrike" dirty="0">
            <a:latin typeface="Franklin Gothic Medium Cond" panose="020B0606030402020204" pitchFamily="34" charset="0"/>
          </a:endParaRPr>
        </a:p>
      </dgm:t>
    </dgm:pt>
    <dgm:pt modelId="{5C744F03-A00A-4D5A-8CD7-70CA5AC7511B}" type="parTrans" cxnId="{4B917CEC-2932-48ED-BA84-B551BDD9943F}">
      <dgm:prSet/>
      <dgm:spPr/>
      <dgm:t>
        <a:bodyPr/>
        <a:lstStyle/>
        <a:p>
          <a:endParaRPr lang="en-US"/>
        </a:p>
      </dgm:t>
    </dgm:pt>
    <dgm:pt modelId="{144969F9-8C72-49ED-B381-8CA3DCBF0860}" type="sibTrans" cxnId="{4B917CEC-2932-48ED-BA84-B551BDD9943F}">
      <dgm:prSet/>
      <dgm:spPr/>
      <dgm:t>
        <a:bodyPr/>
        <a:lstStyle/>
        <a:p>
          <a:endParaRPr lang="en-US"/>
        </a:p>
      </dgm:t>
    </dgm:pt>
    <dgm:pt modelId="{4E4C2138-F965-4A1F-B753-D335A6210C47}">
      <dgm:prSet phldrT="[Text]"/>
      <dgm:spPr>
        <a:solidFill>
          <a:schemeClr val="accent2"/>
        </a:solidFill>
      </dgm:spPr>
      <dgm:t>
        <a:bodyPr/>
        <a:lstStyle/>
        <a:p>
          <a:r>
            <a:rPr lang="en-US" strike="sngStrike" dirty="0" smtClean="0">
              <a:latin typeface="Franklin Gothic Medium Cond" panose="020B0606030402020204" pitchFamily="34" charset="0"/>
            </a:rPr>
            <a:t>How different than bank/MF</a:t>
          </a:r>
          <a:endParaRPr lang="en-US" strike="sngStrike" dirty="0">
            <a:latin typeface="Franklin Gothic Medium Cond" panose="020B0606030402020204" pitchFamily="34" charset="0"/>
          </a:endParaRPr>
        </a:p>
      </dgm:t>
    </dgm:pt>
    <dgm:pt modelId="{2AC88E22-AC3F-41F3-97D7-1ED64AFC7156}" type="parTrans" cxnId="{B0106A16-9A53-4341-96C1-5056DA26E2E3}">
      <dgm:prSet/>
      <dgm:spPr/>
      <dgm:t>
        <a:bodyPr/>
        <a:lstStyle/>
        <a:p>
          <a:endParaRPr lang="en-US"/>
        </a:p>
      </dgm:t>
    </dgm:pt>
    <dgm:pt modelId="{BEF1C60D-B919-4B23-A9E1-AECFF66689AC}" type="sibTrans" cxnId="{B0106A16-9A53-4341-96C1-5056DA26E2E3}">
      <dgm:prSet/>
      <dgm:spPr/>
      <dgm:t>
        <a:bodyPr/>
        <a:lstStyle/>
        <a:p>
          <a:endParaRPr lang="en-US"/>
        </a:p>
      </dgm:t>
    </dgm:pt>
    <dgm:pt modelId="{5D3CCF91-0CC1-4C8D-BCC3-1A56F152D990}">
      <dgm:prSet phldrT="[Text]"/>
      <dgm:spPr/>
      <dgm:t>
        <a:bodyPr/>
        <a:lstStyle/>
        <a:p>
          <a:r>
            <a:rPr lang="en-US" dirty="0" smtClean="0">
              <a:latin typeface="Franklin Gothic Medium Cond" panose="020B0606030402020204" pitchFamily="34" charset="0"/>
            </a:rPr>
            <a:t>Why imp. For Economy</a:t>
          </a:r>
          <a:endParaRPr lang="en-US" dirty="0">
            <a:latin typeface="Franklin Gothic Medium Cond" panose="020B0606030402020204" pitchFamily="34" charset="0"/>
          </a:endParaRPr>
        </a:p>
      </dgm:t>
    </dgm:pt>
    <dgm:pt modelId="{EFD39773-D882-4F5A-B760-E6C66571FFFA}" type="parTrans" cxnId="{DB6AD4FA-7CB4-453B-8C88-66EECAF2D589}">
      <dgm:prSet/>
      <dgm:spPr/>
      <dgm:t>
        <a:bodyPr/>
        <a:lstStyle/>
        <a:p>
          <a:endParaRPr lang="en-US"/>
        </a:p>
      </dgm:t>
    </dgm:pt>
    <dgm:pt modelId="{8FD36738-9B4E-40C9-8B63-A9FB5642D917}" type="sibTrans" cxnId="{DB6AD4FA-7CB4-453B-8C88-66EECAF2D589}">
      <dgm:prSet/>
      <dgm:spPr/>
      <dgm:t>
        <a:bodyPr/>
        <a:lstStyle/>
        <a:p>
          <a:endParaRPr lang="en-US"/>
        </a:p>
      </dgm:t>
    </dgm:pt>
    <dgm:pt modelId="{291A5E2D-A9D6-493A-9F7C-714739F78C6D}">
      <dgm:prSet phldrT="[Text]"/>
      <dgm:spPr/>
      <dgm:t>
        <a:bodyPr/>
        <a:lstStyle/>
        <a:p>
          <a:r>
            <a:rPr lang="en-US" dirty="0" smtClean="0">
              <a:latin typeface="Franklin Gothic Medium Cond" panose="020B0606030402020204" pitchFamily="34" charset="0"/>
            </a:rPr>
            <a:t>Principles</a:t>
          </a:r>
          <a:endParaRPr lang="en-US" dirty="0">
            <a:latin typeface="Franklin Gothic Medium Cond" panose="020B0606030402020204" pitchFamily="34" charset="0"/>
          </a:endParaRPr>
        </a:p>
      </dgm:t>
    </dgm:pt>
    <dgm:pt modelId="{D05C4F03-C006-427C-A1F9-21DF6B23AD7F}" type="parTrans" cxnId="{73217BA1-A2B5-4D4B-A464-C8F1D70CBEB9}">
      <dgm:prSet/>
      <dgm:spPr/>
      <dgm:t>
        <a:bodyPr/>
        <a:lstStyle/>
        <a:p>
          <a:endParaRPr lang="en-US"/>
        </a:p>
      </dgm:t>
    </dgm:pt>
    <dgm:pt modelId="{4F779F33-78BB-4463-BF69-39762C3A371D}" type="sibTrans" cxnId="{73217BA1-A2B5-4D4B-A464-C8F1D70CBEB9}">
      <dgm:prSet/>
      <dgm:spPr/>
      <dgm:t>
        <a:bodyPr/>
        <a:lstStyle/>
        <a:p>
          <a:endParaRPr lang="en-US"/>
        </a:p>
      </dgm:t>
    </dgm:pt>
    <dgm:pt modelId="{55A6F5BA-B648-444A-909E-B0B05809E5C8}" type="pres">
      <dgm:prSet presAssocID="{83E499C1-E522-4B6C-8D41-D5ADA4C79681}" presName="Name0" presStyleCnt="0">
        <dgm:presLayoutVars>
          <dgm:dir/>
          <dgm:resizeHandles val="exact"/>
        </dgm:presLayoutVars>
      </dgm:prSet>
      <dgm:spPr/>
      <dgm:t>
        <a:bodyPr/>
        <a:lstStyle/>
        <a:p>
          <a:endParaRPr lang="en-US"/>
        </a:p>
      </dgm:t>
    </dgm:pt>
    <dgm:pt modelId="{82D01251-3A19-48FC-B40E-C864764579EF}" type="pres">
      <dgm:prSet presAssocID="{55AE4371-2B87-4B78-BF5B-8986E5BC0956}" presName="compNode" presStyleCnt="0"/>
      <dgm:spPr/>
    </dgm:pt>
    <dgm:pt modelId="{5CDD855C-AC2F-45A8-87A5-DD940AD3C3FA}" type="pres">
      <dgm:prSet presAssocID="{55AE4371-2B87-4B78-BF5B-8986E5BC0956}" presName="pictRect" presStyleLbl="node1" presStyleIdx="0" presStyleCnt="4" custScaleX="61121"/>
      <dgm:spPr>
        <a:blipFill rotWithShape="1">
          <a:blip xmlns:r="http://schemas.openxmlformats.org/officeDocument/2006/relationships" r:embed="rId1"/>
          <a:stretch>
            <a:fillRect/>
          </a:stretch>
        </a:blipFill>
      </dgm:spPr>
      <dgm:t>
        <a:bodyPr/>
        <a:lstStyle/>
        <a:p>
          <a:endParaRPr lang="en-US"/>
        </a:p>
      </dgm:t>
    </dgm:pt>
    <dgm:pt modelId="{2FF1D380-79E7-4A94-BA2A-270B2CF1AC75}" type="pres">
      <dgm:prSet presAssocID="{55AE4371-2B87-4B78-BF5B-8986E5BC0956}" presName="textRect" presStyleLbl="revTx" presStyleIdx="0" presStyleCnt="4">
        <dgm:presLayoutVars>
          <dgm:bulletEnabled val="1"/>
        </dgm:presLayoutVars>
      </dgm:prSet>
      <dgm:spPr/>
      <dgm:t>
        <a:bodyPr/>
        <a:lstStyle/>
        <a:p>
          <a:endParaRPr lang="en-US"/>
        </a:p>
      </dgm:t>
    </dgm:pt>
    <dgm:pt modelId="{064319ED-65E2-4C49-8961-0F71B4F69C3E}" type="pres">
      <dgm:prSet presAssocID="{144969F9-8C72-49ED-B381-8CA3DCBF0860}" presName="sibTrans" presStyleLbl="sibTrans2D1" presStyleIdx="0" presStyleCnt="0"/>
      <dgm:spPr/>
      <dgm:t>
        <a:bodyPr/>
        <a:lstStyle/>
        <a:p>
          <a:endParaRPr lang="en-US"/>
        </a:p>
      </dgm:t>
    </dgm:pt>
    <dgm:pt modelId="{5B8E4E00-8108-4F8B-AEE0-4F13ECBFDE12}" type="pres">
      <dgm:prSet presAssocID="{4E4C2138-F965-4A1F-B753-D335A6210C47}" presName="compNode" presStyleCnt="0"/>
      <dgm:spPr/>
    </dgm:pt>
    <dgm:pt modelId="{B9858504-9E6F-4B48-8693-720AB3727089}" type="pres">
      <dgm:prSet presAssocID="{4E4C2138-F965-4A1F-B753-D335A6210C47}" presName="pictRect" presStyleLbl="node1" presStyleIdx="1" presStyleCnt="4" custScaleX="82611"/>
      <dgm:spPr>
        <a:blipFill rotWithShape="1">
          <a:blip xmlns:r="http://schemas.openxmlformats.org/officeDocument/2006/relationships" r:embed="rId2"/>
          <a:stretch>
            <a:fillRect/>
          </a:stretch>
        </a:blipFill>
      </dgm:spPr>
      <dgm:t>
        <a:bodyPr/>
        <a:lstStyle/>
        <a:p>
          <a:endParaRPr lang="en-US"/>
        </a:p>
      </dgm:t>
    </dgm:pt>
    <dgm:pt modelId="{71B026E8-0D17-4AF5-BFF1-461C154DDB75}" type="pres">
      <dgm:prSet presAssocID="{4E4C2138-F965-4A1F-B753-D335A6210C47}" presName="textRect" presStyleLbl="revTx" presStyleIdx="1" presStyleCnt="4">
        <dgm:presLayoutVars>
          <dgm:bulletEnabled val="1"/>
        </dgm:presLayoutVars>
      </dgm:prSet>
      <dgm:spPr/>
      <dgm:t>
        <a:bodyPr/>
        <a:lstStyle/>
        <a:p>
          <a:endParaRPr lang="en-US"/>
        </a:p>
      </dgm:t>
    </dgm:pt>
    <dgm:pt modelId="{476E5D44-C1A5-47B5-92B6-4C5444D9AAF8}" type="pres">
      <dgm:prSet presAssocID="{BEF1C60D-B919-4B23-A9E1-AECFF66689AC}" presName="sibTrans" presStyleLbl="sibTrans2D1" presStyleIdx="0" presStyleCnt="0"/>
      <dgm:spPr/>
      <dgm:t>
        <a:bodyPr/>
        <a:lstStyle/>
        <a:p>
          <a:endParaRPr lang="en-US"/>
        </a:p>
      </dgm:t>
    </dgm:pt>
    <dgm:pt modelId="{F9302B25-C4A3-4360-A626-2F45E0E7B398}" type="pres">
      <dgm:prSet presAssocID="{5D3CCF91-0CC1-4C8D-BCC3-1A56F152D990}" presName="compNode" presStyleCnt="0"/>
      <dgm:spPr/>
    </dgm:pt>
    <dgm:pt modelId="{D755C760-60DE-4E4A-B25B-702C2CE0037B}" type="pres">
      <dgm:prSet presAssocID="{5D3CCF91-0CC1-4C8D-BCC3-1A56F152D990}" presName="pictRect" presStyleLbl="node1" presStyleIdx="2" presStyleCnt="4"/>
      <dgm:spPr>
        <a:blipFill rotWithShape="1">
          <a:blip xmlns:r="http://schemas.openxmlformats.org/officeDocument/2006/relationships" r:embed="rId3"/>
          <a:stretch>
            <a:fillRect/>
          </a:stretch>
        </a:blipFill>
      </dgm:spPr>
      <dgm:t>
        <a:bodyPr/>
        <a:lstStyle/>
        <a:p>
          <a:endParaRPr lang="en-US"/>
        </a:p>
      </dgm:t>
    </dgm:pt>
    <dgm:pt modelId="{A86A9CEE-C436-4CE9-8B9B-1A76492BA1F3}" type="pres">
      <dgm:prSet presAssocID="{5D3CCF91-0CC1-4C8D-BCC3-1A56F152D990}" presName="textRect" presStyleLbl="revTx" presStyleIdx="2" presStyleCnt="4">
        <dgm:presLayoutVars>
          <dgm:bulletEnabled val="1"/>
        </dgm:presLayoutVars>
      </dgm:prSet>
      <dgm:spPr/>
      <dgm:t>
        <a:bodyPr/>
        <a:lstStyle/>
        <a:p>
          <a:endParaRPr lang="en-US"/>
        </a:p>
      </dgm:t>
    </dgm:pt>
    <dgm:pt modelId="{D44CBD12-9F05-4378-AEF1-D7219D30F566}" type="pres">
      <dgm:prSet presAssocID="{8FD36738-9B4E-40C9-8B63-A9FB5642D917}" presName="sibTrans" presStyleLbl="sibTrans2D1" presStyleIdx="0" presStyleCnt="0"/>
      <dgm:spPr/>
      <dgm:t>
        <a:bodyPr/>
        <a:lstStyle/>
        <a:p>
          <a:endParaRPr lang="en-US"/>
        </a:p>
      </dgm:t>
    </dgm:pt>
    <dgm:pt modelId="{9545282B-41C9-4EA3-B083-9995C0C9BDF7}" type="pres">
      <dgm:prSet presAssocID="{291A5E2D-A9D6-493A-9F7C-714739F78C6D}" presName="compNode" presStyleCnt="0"/>
      <dgm:spPr/>
    </dgm:pt>
    <dgm:pt modelId="{362E44EA-C32F-4BA7-9688-C38BFF493AFF}" type="pres">
      <dgm:prSet presAssocID="{291A5E2D-A9D6-493A-9F7C-714739F78C6D}" presName="pictRect" presStyleLbl="node1" presStyleIdx="3" presStyleCnt="4" custScaleX="79148"/>
      <dgm:spPr>
        <a:blipFill rotWithShape="1">
          <a:blip xmlns:r="http://schemas.openxmlformats.org/officeDocument/2006/relationships" r:embed="rId4"/>
          <a:stretch>
            <a:fillRect/>
          </a:stretch>
        </a:blipFill>
      </dgm:spPr>
      <dgm:t>
        <a:bodyPr/>
        <a:lstStyle/>
        <a:p>
          <a:endParaRPr lang="en-US"/>
        </a:p>
      </dgm:t>
    </dgm:pt>
    <dgm:pt modelId="{BB316D90-9A1A-4F2D-9972-073C0A24030D}" type="pres">
      <dgm:prSet presAssocID="{291A5E2D-A9D6-493A-9F7C-714739F78C6D}" presName="textRect" presStyleLbl="revTx" presStyleIdx="3" presStyleCnt="4">
        <dgm:presLayoutVars>
          <dgm:bulletEnabled val="1"/>
        </dgm:presLayoutVars>
      </dgm:prSet>
      <dgm:spPr/>
      <dgm:t>
        <a:bodyPr/>
        <a:lstStyle/>
        <a:p>
          <a:endParaRPr lang="en-US"/>
        </a:p>
      </dgm:t>
    </dgm:pt>
  </dgm:ptLst>
  <dgm:cxnLst>
    <dgm:cxn modelId="{D376CA6E-F038-4C59-8238-959AEEBAF60C}" type="presOf" srcId="{83E499C1-E522-4B6C-8D41-D5ADA4C79681}" destId="{55A6F5BA-B648-444A-909E-B0B05809E5C8}" srcOrd="0" destOrd="0" presId="urn:microsoft.com/office/officeart/2005/8/layout/pList1#12"/>
    <dgm:cxn modelId="{3831FD76-1E1C-4FED-AB2D-377A04C26DE4}" type="presOf" srcId="{4E4C2138-F965-4A1F-B753-D335A6210C47}" destId="{71B026E8-0D17-4AF5-BFF1-461C154DDB75}" srcOrd="0" destOrd="0" presId="urn:microsoft.com/office/officeart/2005/8/layout/pList1#12"/>
    <dgm:cxn modelId="{DB6AD4FA-7CB4-453B-8C88-66EECAF2D589}" srcId="{83E499C1-E522-4B6C-8D41-D5ADA4C79681}" destId="{5D3CCF91-0CC1-4C8D-BCC3-1A56F152D990}" srcOrd="2" destOrd="0" parTransId="{EFD39773-D882-4F5A-B760-E6C66571FFFA}" sibTransId="{8FD36738-9B4E-40C9-8B63-A9FB5642D917}"/>
    <dgm:cxn modelId="{C31DAD7A-1B4E-42F1-A8C6-DA174C012146}" type="presOf" srcId="{BEF1C60D-B919-4B23-A9E1-AECFF66689AC}" destId="{476E5D44-C1A5-47B5-92B6-4C5444D9AAF8}" srcOrd="0" destOrd="0" presId="urn:microsoft.com/office/officeart/2005/8/layout/pList1#12"/>
    <dgm:cxn modelId="{4B917CEC-2932-48ED-BA84-B551BDD9943F}" srcId="{83E499C1-E522-4B6C-8D41-D5ADA4C79681}" destId="{55AE4371-2B87-4B78-BF5B-8986E5BC0956}" srcOrd="0" destOrd="0" parTransId="{5C744F03-A00A-4D5A-8CD7-70CA5AC7511B}" sibTransId="{144969F9-8C72-49ED-B381-8CA3DCBF0860}"/>
    <dgm:cxn modelId="{4C491A5F-2271-40CF-8643-9DFB08C79EBA}" type="presOf" srcId="{291A5E2D-A9D6-493A-9F7C-714739F78C6D}" destId="{BB316D90-9A1A-4F2D-9972-073C0A24030D}" srcOrd="0" destOrd="0" presId="urn:microsoft.com/office/officeart/2005/8/layout/pList1#12"/>
    <dgm:cxn modelId="{B0106A16-9A53-4341-96C1-5056DA26E2E3}" srcId="{83E499C1-E522-4B6C-8D41-D5ADA4C79681}" destId="{4E4C2138-F965-4A1F-B753-D335A6210C47}" srcOrd="1" destOrd="0" parTransId="{2AC88E22-AC3F-41F3-97D7-1ED64AFC7156}" sibTransId="{BEF1C60D-B919-4B23-A9E1-AECFF66689AC}"/>
    <dgm:cxn modelId="{06083092-CCCA-4761-8C8C-D6BA26A8341A}" type="presOf" srcId="{55AE4371-2B87-4B78-BF5B-8986E5BC0956}" destId="{2FF1D380-79E7-4A94-BA2A-270B2CF1AC75}" srcOrd="0" destOrd="0" presId="urn:microsoft.com/office/officeart/2005/8/layout/pList1#12"/>
    <dgm:cxn modelId="{B19377E8-39F2-4717-AC6F-7C7C4EAE4426}" type="presOf" srcId="{144969F9-8C72-49ED-B381-8CA3DCBF0860}" destId="{064319ED-65E2-4C49-8961-0F71B4F69C3E}" srcOrd="0" destOrd="0" presId="urn:microsoft.com/office/officeart/2005/8/layout/pList1#12"/>
    <dgm:cxn modelId="{B182B77D-1D2E-42F7-93DD-1D8AE0BE1AAF}" type="presOf" srcId="{5D3CCF91-0CC1-4C8D-BCC3-1A56F152D990}" destId="{A86A9CEE-C436-4CE9-8B9B-1A76492BA1F3}" srcOrd="0" destOrd="0" presId="urn:microsoft.com/office/officeart/2005/8/layout/pList1#12"/>
    <dgm:cxn modelId="{73217BA1-A2B5-4D4B-A464-C8F1D70CBEB9}" srcId="{83E499C1-E522-4B6C-8D41-D5ADA4C79681}" destId="{291A5E2D-A9D6-493A-9F7C-714739F78C6D}" srcOrd="3" destOrd="0" parTransId="{D05C4F03-C006-427C-A1F9-21DF6B23AD7F}" sibTransId="{4F779F33-78BB-4463-BF69-39762C3A371D}"/>
    <dgm:cxn modelId="{32B75483-D0B1-414D-B32A-3D25A7202A50}" type="presOf" srcId="{8FD36738-9B4E-40C9-8B63-A9FB5642D917}" destId="{D44CBD12-9F05-4378-AEF1-D7219D30F566}" srcOrd="0" destOrd="0" presId="urn:microsoft.com/office/officeart/2005/8/layout/pList1#12"/>
    <dgm:cxn modelId="{3925066C-9FEE-47FF-A0D5-66EDE7A3B656}" type="presParOf" srcId="{55A6F5BA-B648-444A-909E-B0B05809E5C8}" destId="{82D01251-3A19-48FC-B40E-C864764579EF}" srcOrd="0" destOrd="0" presId="urn:microsoft.com/office/officeart/2005/8/layout/pList1#12"/>
    <dgm:cxn modelId="{3A19758B-F906-4C16-9F25-6EC09343DAB9}" type="presParOf" srcId="{82D01251-3A19-48FC-B40E-C864764579EF}" destId="{5CDD855C-AC2F-45A8-87A5-DD940AD3C3FA}" srcOrd="0" destOrd="0" presId="urn:microsoft.com/office/officeart/2005/8/layout/pList1#12"/>
    <dgm:cxn modelId="{18EAB795-7CD8-4E06-8950-85C5A3BE1605}" type="presParOf" srcId="{82D01251-3A19-48FC-B40E-C864764579EF}" destId="{2FF1D380-79E7-4A94-BA2A-270B2CF1AC75}" srcOrd="1" destOrd="0" presId="urn:microsoft.com/office/officeart/2005/8/layout/pList1#12"/>
    <dgm:cxn modelId="{CB4910E9-67A4-496D-8DD1-AFAAA48F9498}" type="presParOf" srcId="{55A6F5BA-B648-444A-909E-B0B05809E5C8}" destId="{064319ED-65E2-4C49-8961-0F71B4F69C3E}" srcOrd="1" destOrd="0" presId="urn:microsoft.com/office/officeart/2005/8/layout/pList1#12"/>
    <dgm:cxn modelId="{66BEBB67-4843-418F-9197-81273C694ADE}" type="presParOf" srcId="{55A6F5BA-B648-444A-909E-B0B05809E5C8}" destId="{5B8E4E00-8108-4F8B-AEE0-4F13ECBFDE12}" srcOrd="2" destOrd="0" presId="urn:microsoft.com/office/officeart/2005/8/layout/pList1#12"/>
    <dgm:cxn modelId="{08A2023F-680D-4873-A404-54C2C834A80F}" type="presParOf" srcId="{5B8E4E00-8108-4F8B-AEE0-4F13ECBFDE12}" destId="{B9858504-9E6F-4B48-8693-720AB3727089}" srcOrd="0" destOrd="0" presId="urn:microsoft.com/office/officeart/2005/8/layout/pList1#12"/>
    <dgm:cxn modelId="{D667446D-83D1-40FE-AD3B-CC803724FF92}" type="presParOf" srcId="{5B8E4E00-8108-4F8B-AEE0-4F13ECBFDE12}" destId="{71B026E8-0D17-4AF5-BFF1-461C154DDB75}" srcOrd="1" destOrd="0" presId="urn:microsoft.com/office/officeart/2005/8/layout/pList1#12"/>
    <dgm:cxn modelId="{D2D8F520-F0F8-446E-B4C3-317657BD7516}" type="presParOf" srcId="{55A6F5BA-B648-444A-909E-B0B05809E5C8}" destId="{476E5D44-C1A5-47B5-92B6-4C5444D9AAF8}" srcOrd="3" destOrd="0" presId="urn:microsoft.com/office/officeart/2005/8/layout/pList1#12"/>
    <dgm:cxn modelId="{C16167EF-2F6F-4147-95AD-34723095239A}" type="presParOf" srcId="{55A6F5BA-B648-444A-909E-B0B05809E5C8}" destId="{F9302B25-C4A3-4360-A626-2F45E0E7B398}" srcOrd="4" destOrd="0" presId="urn:microsoft.com/office/officeart/2005/8/layout/pList1#12"/>
    <dgm:cxn modelId="{9DB84A3D-F613-4FD9-84CA-9E6197D77599}" type="presParOf" srcId="{F9302B25-C4A3-4360-A626-2F45E0E7B398}" destId="{D755C760-60DE-4E4A-B25B-702C2CE0037B}" srcOrd="0" destOrd="0" presId="urn:microsoft.com/office/officeart/2005/8/layout/pList1#12"/>
    <dgm:cxn modelId="{C82B0DFA-7EEF-4D4C-8C11-A29DD3B9C6A4}" type="presParOf" srcId="{F9302B25-C4A3-4360-A626-2F45E0E7B398}" destId="{A86A9CEE-C436-4CE9-8B9B-1A76492BA1F3}" srcOrd="1" destOrd="0" presId="urn:microsoft.com/office/officeart/2005/8/layout/pList1#12"/>
    <dgm:cxn modelId="{938EF1FC-A6A1-42C1-AB20-B787C4506DA9}" type="presParOf" srcId="{55A6F5BA-B648-444A-909E-B0B05809E5C8}" destId="{D44CBD12-9F05-4378-AEF1-D7219D30F566}" srcOrd="5" destOrd="0" presId="urn:microsoft.com/office/officeart/2005/8/layout/pList1#12"/>
    <dgm:cxn modelId="{408AB032-E9FB-4FEE-A7AA-2AA2299C6A2A}" type="presParOf" srcId="{55A6F5BA-B648-444A-909E-B0B05809E5C8}" destId="{9545282B-41C9-4EA3-B083-9995C0C9BDF7}" srcOrd="6" destOrd="0" presId="urn:microsoft.com/office/officeart/2005/8/layout/pList1#12"/>
    <dgm:cxn modelId="{AC7DCB87-D634-4CB5-9646-0B1F645DD6F8}" type="presParOf" srcId="{9545282B-41C9-4EA3-B083-9995C0C9BDF7}" destId="{362E44EA-C32F-4BA7-9688-C38BFF493AFF}" srcOrd="0" destOrd="0" presId="urn:microsoft.com/office/officeart/2005/8/layout/pList1#12"/>
    <dgm:cxn modelId="{76A518DE-467E-4409-8786-E73DB5AB9512}" type="presParOf" srcId="{9545282B-41C9-4EA3-B083-9995C0C9BDF7}" destId="{BB316D90-9A1A-4F2D-9972-073C0A24030D}" srcOrd="1" destOrd="0" presId="urn:microsoft.com/office/officeart/2005/8/layout/pList1#1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3E499C1-E522-4B6C-8D41-D5ADA4C79681}" type="doc">
      <dgm:prSet loTypeId="urn:microsoft.com/office/officeart/2005/8/layout/pList1#13" loCatId="list" qsTypeId="urn:microsoft.com/office/officeart/2005/8/quickstyle/simple1" qsCatId="simple" csTypeId="urn:microsoft.com/office/officeart/2005/8/colors/accent1_2" csCatId="accent1" phldr="1"/>
      <dgm:spPr/>
      <dgm:t>
        <a:bodyPr/>
        <a:lstStyle/>
        <a:p>
          <a:endParaRPr lang="en-US"/>
        </a:p>
      </dgm:t>
    </dgm:pt>
    <dgm:pt modelId="{55AE4371-2B87-4B78-BF5B-8986E5BC0956}">
      <dgm:prSet phldrT="[Text]"/>
      <dgm:spPr>
        <a:solidFill>
          <a:schemeClr val="accent2"/>
        </a:solidFill>
      </dgm:spPr>
      <dgm:t>
        <a:bodyPr/>
        <a:lstStyle/>
        <a:p>
          <a:r>
            <a:rPr lang="en-US" strike="sngStrike" dirty="0" smtClean="0">
              <a:latin typeface="Franklin Gothic Medium Cond" panose="020B0606030402020204" pitchFamily="34" charset="0"/>
            </a:rPr>
            <a:t>What?</a:t>
          </a:r>
          <a:endParaRPr lang="en-US" strike="sngStrike" dirty="0">
            <a:latin typeface="Franklin Gothic Medium Cond" panose="020B0606030402020204" pitchFamily="34" charset="0"/>
          </a:endParaRPr>
        </a:p>
      </dgm:t>
    </dgm:pt>
    <dgm:pt modelId="{5C744F03-A00A-4D5A-8CD7-70CA5AC7511B}" type="parTrans" cxnId="{4B917CEC-2932-48ED-BA84-B551BDD9943F}">
      <dgm:prSet/>
      <dgm:spPr/>
      <dgm:t>
        <a:bodyPr/>
        <a:lstStyle/>
        <a:p>
          <a:endParaRPr lang="en-US"/>
        </a:p>
      </dgm:t>
    </dgm:pt>
    <dgm:pt modelId="{144969F9-8C72-49ED-B381-8CA3DCBF0860}" type="sibTrans" cxnId="{4B917CEC-2932-48ED-BA84-B551BDD9943F}">
      <dgm:prSet/>
      <dgm:spPr/>
      <dgm:t>
        <a:bodyPr/>
        <a:lstStyle/>
        <a:p>
          <a:endParaRPr lang="en-US"/>
        </a:p>
      </dgm:t>
    </dgm:pt>
    <dgm:pt modelId="{4E4C2138-F965-4A1F-B753-D335A6210C47}">
      <dgm:prSet phldrT="[Text]"/>
      <dgm:spPr>
        <a:solidFill>
          <a:schemeClr val="accent2"/>
        </a:solidFill>
      </dgm:spPr>
      <dgm:t>
        <a:bodyPr/>
        <a:lstStyle/>
        <a:p>
          <a:r>
            <a:rPr lang="en-US" strike="sngStrike" dirty="0" smtClean="0">
              <a:latin typeface="Franklin Gothic Medium Cond" panose="020B0606030402020204" pitchFamily="34" charset="0"/>
            </a:rPr>
            <a:t>How different than bank/MF</a:t>
          </a:r>
          <a:endParaRPr lang="en-US" strike="sngStrike" dirty="0">
            <a:latin typeface="Franklin Gothic Medium Cond" panose="020B0606030402020204" pitchFamily="34" charset="0"/>
          </a:endParaRPr>
        </a:p>
      </dgm:t>
    </dgm:pt>
    <dgm:pt modelId="{2AC88E22-AC3F-41F3-97D7-1ED64AFC7156}" type="parTrans" cxnId="{B0106A16-9A53-4341-96C1-5056DA26E2E3}">
      <dgm:prSet/>
      <dgm:spPr/>
      <dgm:t>
        <a:bodyPr/>
        <a:lstStyle/>
        <a:p>
          <a:endParaRPr lang="en-US"/>
        </a:p>
      </dgm:t>
    </dgm:pt>
    <dgm:pt modelId="{BEF1C60D-B919-4B23-A9E1-AECFF66689AC}" type="sibTrans" cxnId="{B0106A16-9A53-4341-96C1-5056DA26E2E3}">
      <dgm:prSet/>
      <dgm:spPr/>
      <dgm:t>
        <a:bodyPr/>
        <a:lstStyle/>
        <a:p>
          <a:endParaRPr lang="en-US"/>
        </a:p>
      </dgm:t>
    </dgm:pt>
    <dgm:pt modelId="{5D3CCF91-0CC1-4C8D-BCC3-1A56F152D990}">
      <dgm:prSet phldrT="[Text]"/>
      <dgm:spPr>
        <a:solidFill>
          <a:schemeClr val="accent2"/>
        </a:solidFill>
      </dgm:spPr>
      <dgm:t>
        <a:bodyPr/>
        <a:lstStyle/>
        <a:p>
          <a:r>
            <a:rPr lang="en-US" strike="sngStrike" dirty="0" smtClean="0">
              <a:latin typeface="Franklin Gothic Medium Cond" panose="020B0606030402020204" pitchFamily="34" charset="0"/>
            </a:rPr>
            <a:t>Why imp. For Economy</a:t>
          </a:r>
          <a:endParaRPr lang="en-US" strike="sngStrike" dirty="0">
            <a:latin typeface="Franklin Gothic Medium Cond" panose="020B0606030402020204" pitchFamily="34" charset="0"/>
          </a:endParaRPr>
        </a:p>
      </dgm:t>
    </dgm:pt>
    <dgm:pt modelId="{EFD39773-D882-4F5A-B760-E6C66571FFFA}" type="parTrans" cxnId="{DB6AD4FA-7CB4-453B-8C88-66EECAF2D589}">
      <dgm:prSet/>
      <dgm:spPr/>
      <dgm:t>
        <a:bodyPr/>
        <a:lstStyle/>
        <a:p>
          <a:endParaRPr lang="en-US"/>
        </a:p>
      </dgm:t>
    </dgm:pt>
    <dgm:pt modelId="{8FD36738-9B4E-40C9-8B63-A9FB5642D917}" type="sibTrans" cxnId="{DB6AD4FA-7CB4-453B-8C88-66EECAF2D589}">
      <dgm:prSet/>
      <dgm:spPr/>
      <dgm:t>
        <a:bodyPr/>
        <a:lstStyle/>
        <a:p>
          <a:endParaRPr lang="en-US"/>
        </a:p>
      </dgm:t>
    </dgm:pt>
    <dgm:pt modelId="{291A5E2D-A9D6-493A-9F7C-714739F78C6D}">
      <dgm:prSet phldrT="[Text]"/>
      <dgm:spPr/>
      <dgm:t>
        <a:bodyPr/>
        <a:lstStyle/>
        <a:p>
          <a:r>
            <a:rPr lang="en-US" dirty="0" smtClean="0">
              <a:latin typeface="Franklin Gothic Medium Cond" panose="020B0606030402020204" pitchFamily="34" charset="0"/>
            </a:rPr>
            <a:t>Principles</a:t>
          </a:r>
          <a:endParaRPr lang="en-US" dirty="0">
            <a:latin typeface="Franklin Gothic Medium Cond" panose="020B0606030402020204" pitchFamily="34" charset="0"/>
          </a:endParaRPr>
        </a:p>
      </dgm:t>
    </dgm:pt>
    <dgm:pt modelId="{D05C4F03-C006-427C-A1F9-21DF6B23AD7F}" type="parTrans" cxnId="{73217BA1-A2B5-4D4B-A464-C8F1D70CBEB9}">
      <dgm:prSet/>
      <dgm:spPr/>
      <dgm:t>
        <a:bodyPr/>
        <a:lstStyle/>
        <a:p>
          <a:endParaRPr lang="en-US"/>
        </a:p>
      </dgm:t>
    </dgm:pt>
    <dgm:pt modelId="{4F779F33-78BB-4463-BF69-39762C3A371D}" type="sibTrans" cxnId="{73217BA1-A2B5-4D4B-A464-C8F1D70CBEB9}">
      <dgm:prSet/>
      <dgm:spPr/>
      <dgm:t>
        <a:bodyPr/>
        <a:lstStyle/>
        <a:p>
          <a:endParaRPr lang="en-US"/>
        </a:p>
      </dgm:t>
    </dgm:pt>
    <dgm:pt modelId="{55A6F5BA-B648-444A-909E-B0B05809E5C8}" type="pres">
      <dgm:prSet presAssocID="{83E499C1-E522-4B6C-8D41-D5ADA4C79681}" presName="Name0" presStyleCnt="0">
        <dgm:presLayoutVars>
          <dgm:dir/>
          <dgm:resizeHandles val="exact"/>
        </dgm:presLayoutVars>
      </dgm:prSet>
      <dgm:spPr/>
      <dgm:t>
        <a:bodyPr/>
        <a:lstStyle/>
        <a:p>
          <a:endParaRPr lang="en-US"/>
        </a:p>
      </dgm:t>
    </dgm:pt>
    <dgm:pt modelId="{82D01251-3A19-48FC-B40E-C864764579EF}" type="pres">
      <dgm:prSet presAssocID="{55AE4371-2B87-4B78-BF5B-8986E5BC0956}" presName="compNode" presStyleCnt="0"/>
      <dgm:spPr/>
    </dgm:pt>
    <dgm:pt modelId="{5CDD855C-AC2F-45A8-87A5-DD940AD3C3FA}" type="pres">
      <dgm:prSet presAssocID="{55AE4371-2B87-4B78-BF5B-8986E5BC0956}" presName="pictRect" presStyleLbl="node1" presStyleIdx="0" presStyleCnt="4" custScaleX="61121"/>
      <dgm:spPr>
        <a:blipFill rotWithShape="1">
          <a:blip xmlns:r="http://schemas.openxmlformats.org/officeDocument/2006/relationships" r:embed="rId1"/>
          <a:stretch>
            <a:fillRect/>
          </a:stretch>
        </a:blipFill>
      </dgm:spPr>
      <dgm:t>
        <a:bodyPr/>
        <a:lstStyle/>
        <a:p>
          <a:endParaRPr lang="en-US"/>
        </a:p>
      </dgm:t>
    </dgm:pt>
    <dgm:pt modelId="{2FF1D380-79E7-4A94-BA2A-270B2CF1AC75}" type="pres">
      <dgm:prSet presAssocID="{55AE4371-2B87-4B78-BF5B-8986E5BC0956}" presName="textRect" presStyleLbl="revTx" presStyleIdx="0" presStyleCnt="4">
        <dgm:presLayoutVars>
          <dgm:bulletEnabled val="1"/>
        </dgm:presLayoutVars>
      </dgm:prSet>
      <dgm:spPr/>
      <dgm:t>
        <a:bodyPr/>
        <a:lstStyle/>
        <a:p>
          <a:endParaRPr lang="en-US"/>
        </a:p>
      </dgm:t>
    </dgm:pt>
    <dgm:pt modelId="{064319ED-65E2-4C49-8961-0F71B4F69C3E}" type="pres">
      <dgm:prSet presAssocID="{144969F9-8C72-49ED-B381-8CA3DCBF0860}" presName="sibTrans" presStyleLbl="sibTrans2D1" presStyleIdx="0" presStyleCnt="0"/>
      <dgm:spPr/>
      <dgm:t>
        <a:bodyPr/>
        <a:lstStyle/>
        <a:p>
          <a:endParaRPr lang="en-US"/>
        </a:p>
      </dgm:t>
    </dgm:pt>
    <dgm:pt modelId="{5B8E4E00-8108-4F8B-AEE0-4F13ECBFDE12}" type="pres">
      <dgm:prSet presAssocID="{4E4C2138-F965-4A1F-B753-D335A6210C47}" presName="compNode" presStyleCnt="0"/>
      <dgm:spPr/>
    </dgm:pt>
    <dgm:pt modelId="{B9858504-9E6F-4B48-8693-720AB3727089}" type="pres">
      <dgm:prSet presAssocID="{4E4C2138-F965-4A1F-B753-D335A6210C47}" presName="pictRect" presStyleLbl="node1" presStyleIdx="1" presStyleCnt="4" custScaleX="82611"/>
      <dgm:spPr>
        <a:blipFill rotWithShape="1">
          <a:blip xmlns:r="http://schemas.openxmlformats.org/officeDocument/2006/relationships" r:embed="rId2"/>
          <a:stretch>
            <a:fillRect/>
          </a:stretch>
        </a:blipFill>
      </dgm:spPr>
      <dgm:t>
        <a:bodyPr/>
        <a:lstStyle/>
        <a:p>
          <a:endParaRPr lang="en-US"/>
        </a:p>
      </dgm:t>
    </dgm:pt>
    <dgm:pt modelId="{71B026E8-0D17-4AF5-BFF1-461C154DDB75}" type="pres">
      <dgm:prSet presAssocID="{4E4C2138-F965-4A1F-B753-D335A6210C47}" presName="textRect" presStyleLbl="revTx" presStyleIdx="1" presStyleCnt="4">
        <dgm:presLayoutVars>
          <dgm:bulletEnabled val="1"/>
        </dgm:presLayoutVars>
      </dgm:prSet>
      <dgm:spPr/>
      <dgm:t>
        <a:bodyPr/>
        <a:lstStyle/>
        <a:p>
          <a:endParaRPr lang="en-US"/>
        </a:p>
      </dgm:t>
    </dgm:pt>
    <dgm:pt modelId="{476E5D44-C1A5-47B5-92B6-4C5444D9AAF8}" type="pres">
      <dgm:prSet presAssocID="{BEF1C60D-B919-4B23-A9E1-AECFF66689AC}" presName="sibTrans" presStyleLbl="sibTrans2D1" presStyleIdx="0" presStyleCnt="0"/>
      <dgm:spPr/>
      <dgm:t>
        <a:bodyPr/>
        <a:lstStyle/>
        <a:p>
          <a:endParaRPr lang="en-US"/>
        </a:p>
      </dgm:t>
    </dgm:pt>
    <dgm:pt modelId="{F9302B25-C4A3-4360-A626-2F45E0E7B398}" type="pres">
      <dgm:prSet presAssocID="{5D3CCF91-0CC1-4C8D-BCC3-1A56F152D990}" presName="compNode" presStyleCnt="0"/>
      <dgm:spPr/>
    </dgm:pt>
    <dgm:pt modelId="{D755C760-60DE-4E4A-B25B-702C2CE0037B}" type="pres">
      <dgm:prSet presAssocID="{5D3CCF91-0CC1-4C8D-BCC3-1A56F152D990}" presName="pictRect" presStyleLbl="node1" presStyleIdx="2" presStyleCnt="4"/>
      <dgm:spPr>
        <a:blipFill rotWithShape="1">
          <a:blip xmlns:r="http://schemas.openxmlformats.org/officeDocument/2006/relationships" r:embed="rId3"/>
          <a:stretch>
            <a:fillRect/>
          </a:stretch>
        </a:blipFill>
      </dgm:spPr>
      <dgm:t>
        <a:bodyPr/>
        <a:lstStyle/>
        <a:p>
          <a:endParaRPr lang="en-US"/>
        </a:p>
      </dgm:t>
    </dgm:pt>
    <dgm:pt modelId="{A86A9CEE-C436-4CE9-8B9B-1A76492BA1F3}" type="pres">
      <dgm:prSet presAssocID="{5D3CCF91-0CC1-4C8D-BCC3-1A56F152D990}" presName="textRect" presStyleLbl="revTx" presStyleIdx="2" presStyleCnt="4">
        <dgm:presLayoutVars>
          <dgm:bulletEnabled val="1"/>
        </dgm:presLayoutVars>
      </dgm:prSet>
      <dgm:spPr/>
      <dgm:t>
        <a:bodyPr/>
        <a:lstStyle/>
        <a:p>
          <a:endParaRPr lang="en-US"/>
        </a:p>
      </dgm:t>
    </dgm:pt>
    <dgm:pt modelId="{D44CBD12-9F05-4378-AEF1-D7219D30F566}" type="pres">
      <dgm:prSet presAssocID="{8FD36738-9B4E-40C9-8B63-A9FB5642D917}" presName="sibTrans" presStyleLbl="sibTrans2D1" presStyleIdx="0" presStyleCnt="0"/>
      <dgm:spPr/>
      <dgm:t>
        <a:bodyPr/>
        <a:lstStyle/>
        <a:p>
          <a:endParaRPr lang="en-US"/>
        </a:p>
      </dgm:t>
    </dgm:pt>
    <dgm:pt modelId="{9545282B-41C9-4EA3-B083-9995C0C9BDF7}" type="pres">
      <dgm:prSet presAssocID="{291A5E2D-A9D6-493A-9F7C-714739F78C6D}" presName="compNode" presStyleCnt="0"/>
      <dgm:spPr/>
    </dgm:pt>
    <dgm:pt modelId="{362E44EA-C32F-4BA7-9688-C38BFF493AFF}" type="pres">
      <dgm:prSet presAssocID="{291A5E2D-A9D6-493A-9F7C-714739F78C6D}" presName="pictRect" presStyleLbl="node1" presStyleIdx="3" presStyleCnt="4" custScaleX="79148"/>
      <dgm:spPr>
        <a:blipFill rotWithShape="1">
          <a:blip xmlns:r="http://schemas.openxmlformats.org/officeDocument/2006/relationships" r:embed="rId4"/>
          <a:stretch>
            <a:fillRect/>
          </a:stretch>
        </a:blipFill>
      </dgm:spPr>
      <dgm:t>
        <a:bodyPr/>
        <a:lstStyle/>
        <a:p>
          <a:endParaRPr lang="en-US"/>
        </a:p>
      </dgm:t>
    </dgm:pt>
    <dgm:pt modelId="{BB316D90-9A1A-4F2D-9972-073C0A24030D}" type="pres">
      <dgm:prSet presAssocID="{291A5E2D-A9D6-493A-9F7C-714739F78C6D}" presName="textRect" presStyleLbl="revTx" presStyleIdx="3" presStyleCnt="4">
        <dgm:presLayoutVars>
          <dgm:bulletEnabled val="1"/>
        </dgm:presLayoutVars>
      </dgm:prSet>
      <dgm:spPr/>
      <dgm:t>
        <a:bodyPr/>
        <a:lstStyle/>
        <a:p>
          <a:endParaRPr lang="en-US"/>
        </a:p>
      </dgm:t>
    </dgm:pt>
  </dgm:ptLst>
  <dgm:cxnLst>
    <dgm:cxn modelId="{DB6AD4FA-7CB4-453B-8C88-66EECAF2D589}" srcId="{83E499C1-E522-4B6C-8D41-D5ADA4C79681}" destId="{5D3CCF91-0CC1-4C8D-BCC3-1A56F152D990}" srcOrd="2" destOrd="0" parTransId="{EFD39773-D882-4F5A-B760-E6C66571FFFA}" sibTransId="{8FD36738-9B4E-40C9-8B63-A9FB5642D917}"/>
    <dgm:cxn modelId="{650C6A74-3D74-4644-AA49-DCAED3BA3079}" type="presOf" srcId="{4E4C2138-F965-4A1F-B753-D335A6210C47}" destId="{71B026E8-0D17-4AF5-BFF1-461C154DDB75}" srcOrd="0" destOrd="0" presId="urn:microsoft.com/office/officeart/2005/8/layout/pList1#13"/>
    <dgm:cxn modelId="{F7C20BFA-4854-4D25-86A3-9EE0A7152943}" type="presOf" srcId="{8FD36738-9B4E-40C9-8B63-A9FB5642D917}" destId="{D44CBD12-9F05-4378-AEF1-D7219D30F566}" srcOrd="0" destOrd="0" presId="urn:microsoft.com/office/officeart/2005/8/layout/pList1#13"/>
    <dgm:cxn modelId="{4B917CEC-2932-48ED-BA84-B551BDD9943F}" srcId="{83E499C1-E522-4B6C-8D41-D5ADA4C79681}" destId="{55AE4371-2B87-4B78-BF5B-8986E5BC0956}" srcOrd="0" destOrd="0" parTransId="{5C744F03-A00A-4D5A-8CD7-70CA5AC7511B}" sibTransId="{144969F9-8C72-49ED-B381-8CA3DCBF0860}"/>
    <dgm:cxn modelId="{8A133D59-834F-4FBD-AE60-92775D3E16B7}" type="presOf" srcId="{83E499C1-E522-4B6C-8D41-D5ADA4C79681}" destId="{55A6F5BA-B648-444A-909E-B0B05809E5C8}" srcOrd="0" destOrd="0" presId="urn:microsoft.com/office/officeart/2005/8/layout/pList1#13"/>
    <dgm:cxn modelId="{62CE3022-A478-4EE8-B811-6C55AC79D884}" type="presOf" srcId="{5D3CCF91-0CC1-4C8D-BCC3-1A56F152D990}" destId="{A86A9CEE-C436-4CE9-8B9B-1A76492BA1F3}" srcOrd="0" destOrd="0" presId="urn:microsoft.com/office/officeart/2005/8/layout/pList1#13"/>
    <dgm:cxn modelId="{E1FF05CC-F271-4B1B-9EA2-BA32661087B6}" type="presOf" srcId="{BEF1C60D-B919-4B23-A9E1-AECFF66689AC}" destId="{476E5D44-C1A5-47B5-92B6-4C5444D9AAF8}" srcOrd="0" destOrd="0" presId="urn:microsoft.com/office/officeart/2005/8/layout/pList1#13"/>
    <dgm:cxn modelId="{5C8EFF28-C47F-454C-BF26-1D7DD9FC50EF}" type="presOf" srcId="{291A5E2D-A9D6-493A-9F7C-714739F78C6D}" destId="{BB316D90-9A1A-4F2D-9972-073C0A24030D}" srcOrd="0" destOrd="0" presId="urn:microsoft.com/office/officeart/2005/8/layout/pList1#13"/>
    <dgm:cxn modelId="{990DAF5E-E680-410A-84B2-940527982A8A}" type="presOf" srcId="{144969F9-8C72-49ED-B381-8CA3DCBF0860}" destId="{064319ED-65E2-4C49-8961-0F71B4F69C3E}" srcOrd="0" destOrd="0" presId="urn:microsoft.com/office/officeart/2005/8/layout/pList1#13"/>
    <dgm:cxn modelId="{B0106A16-9A53-4341-96C1-5056DA26E2E3}" srcId="{83E499C1-E522-4B6C-8D41-D5ADA4C79681}" destId="{4E4C2138-F965-4A1F-B753-D335A6210C47}" srcOrd="1" destOrd="0" parTransId="{2AC88E22-AC3F-41F3-97D7-1ED64AFC7156}" sibTransId="{BEF1C60D-B919-4B23-A9E1-AECFF66689AC}"/>
    <dgm:cxn modelId="{9729B31A-8A12-444A-B26E-E2DF0462E697}" type="presOf" srcId="{55AE4371-2B87-4B78-BF5B-8986E5BC0956}" destId="{2FF1D380-79E7-4A94-BA2A-270B2CF1AC75}" srcOrd="0" destOrd="0" presId="urn:microsoft.com/office/officeart/2005/8/layout/pList1#13"/>
    <dgm:cxn modelId="{73217BA1-A2B5-4D4B-A464-C8F1D70CBEB9}" srcId="{83E499C1-E522-4B6C-8D41-D5ADA4C79681}" destId="{291A5E2D-A9D6-493A-9F7C-714739F78C6D}" srcOrd="3" destOrd="0" parTransId="{D05C4F03-C006-427C-A1F9-21DF6B23AD7F}" sibTransId="{4F779F33-78BB-4463-BF69-39762C3A371D}"/>
    <dgm:cxn modelId="{25C081F5-4F66-43F2-99DD-FCCAD837283A}" type="presParOf" srcId="{55A6F5BA-B648-444A-909E-B0B05809E5C8}" destId="{82D01251-3A19-48FC-B40E-C864764579EF}" srcOrd="0" destOrd="0" presId="urn:microsoft.com/office/officeart/2005/8/layout/pList1#13"/>
    <dgm:cxn modelId="{5C9B0FAC-E53E-4B23-85C1-99204868CC5B}" type="presParOf" srcId="{82D01251-3A19-48FC-B40E-C864764579EF}" destId="{5CDD855C-AC2F-45A8-87A5-DD940AD3C3FA}" srcOrd="0" destOrd="0" presId="urn:microsoft.com/office/officeart/2005/8/layout/pList1#13"/>
    <dgm:cxn modelId="{1FBE4594-D466-4963-B83E-33E1AA24DB07}" type="presParOf" srcId="{82D01251-3A19-48FC-B40E-C864764579EF}" destId="{2FF1D380-79E7-4A94-BA2A-270B2CF1AC75}" srcOrd="1" destOrd="0" presId="urn:microsoft.com/office/officeart/2005/8/layout/pList1#13"/>
    <dgm:cxn modelId="{5F58A517-6BC9-4DE4-9347-49D0E9FFF9C8}" type="presParOf" srcId="{55A6F5BA-B648-444A-909E-B0B05809E5C8}" destId="{064319ED-65E2-4C49-8961-0F71B4F69C3E}" srcOrd="1" destOrd="0" presId="urn:microsoft.com/office/officeart/2005/8/layout/pList1#13"/>
    <dgm:cxn modelId="{5845BAF5-9187-4A26-9CBA-32519385627B}" type="presParOf" srcId="{55A6F5BA-B648-444A-909E-B0B05809E5C8}" destId="{5B8E4E00-8108-4F8B-AEE0-4F13ECBFDE12}" srcOrd="2" destOrd="0" presId="urn:microsoft.com/office/officeart/2005/8/layout/pList1#13"/>
    <dgm:cxn modelId="{2FC46454-9D2C-4542-B31E-7ADD780AA88A}" type="presParOf" srcId="{5B8E4E00-8108-4F8B-AEE0-4F13ECBFDE12}" destId="{B9858504-9E6F-4B48-8693-720AB3727089}" srcOrd="0" destOrd="0" presId="urn:microsoft.com/office/officeart/2005/8/layout/pList1#13"/>
    <dgm:cxn modelId="{F4C57860-72AB-411D-9D08-091ECF14F347}" type="presParOf" srcId="{5B8E4E00-8108-4F8B-AEE0-4F13ECBFDE12}" destId="{71B026E8-0D17-4AF5-BFF1-461C154DDB75}" srcOrd="1" destOrd="0" presId="urn:microsoft.com/office/officeart/2005/8/layout/pList1#13"/>
    <dgm:cxn modelId="{29B6A962-E7D2-439C-9FEF-7D6C9229DC92}" type="presParOf" srcId="{55A6F5BA-B648-444A-909E-B0B05809E5C8}" destId="{476E5D44-C1A5-47B5-92B6-4C5444D9AAF8}" srcOrd="3" destOrd="0" presId="urn:microsoft.com/office/officeart/2005/8/layout/pList1#13"/>
    <dgm:cxn modelId="{5DB62318-0615-4643-A3AC-A1B5CA3E472E}" type="presParOf" srcId="{55A6F5BA-B648-444A-909E-B0B05809E5C8}" destId="{F9302B25-C4A3-4360-A626-2F45E0E7B398}" srcOrd="4" destOrd="0" presId="urn:microsoft.com/office/officeart/2005/8/layout/pList1#13"/>
    <dgm:cxn modelId="{29B847F0-7D0E-4B28-8E41-2221D36C469B}" type="presParOf" srcId="{F9302B25-C4A3-4360-A626-2F45E0E7B398}" destId="{D755C760-60DE-4E4A-B25B-702C2CE0037B}" srcOrd="0" destOrd="0" presId="urn:microsoft.com/office/officeart/2005/8/layout/pList1#13"/>
    <dgm:cxn modelId="{039AB45D-136C-4174-9B4E-97A3E5FA27F0}" type="presParOf" srcId="{F9302B25-C4A3-4360-A626-2F45E0E7B398}" destId="{A86A9CEE-C436-4CE9-8B9B-1A76492BA1F3}" srcOrd="1" destOrd="0" presId="urn:microsoft.com/office/officeart/2005/8/layout/pList1#13"/>
    <dgm:cxn modelId="{EF1E0127-B9DD-4A96-B05B-362E2CD6C154}" type="presParOf" srcId="{55A6F5BA-B648-444A-909E-B0B05809E5C8}" destId="{D44CBD12-9F05-4378-AEF1-D7219D30F566}" srcOrd="5" destOrd="0" presId="urn:microsoft.com/office/officeart/2005/8/layout/pList1#13"/>
    <dgm:cxn modelId="{A5B04D2E-ED0C-4A69-B136-E585D645FE1F}" type="presParOf" srcId="{55A6F5BA-B648-444A-909E-B0B05809E5C8}" destId="{9545282B-41C9-4EA3-B083-9995C0C9BDF7}" srcOrd="6" destOrd="0" presId="urn:microsoft.com/office/officeart/2005/8/layout/pList1#13"/>
    <dgm:cxn modelId="{5675A426-49FF-4908-A4D5-68975E22AC2C}" type="presParOf" srcId="{9545282B-41C9-4EA3-B083-9995C0C9BDF7}" destId="{362E44EA-C32F-4BA7-9688-C38BFF493AFF}" srcOrd="0" destOrd="0" presId="urn:microsoft.com/office/officeart/2005/8/layout/pList1#13"/>
    <dgm:cxn modelId="{179653F8-8033-4D8B-82A4-BA20B0727BDD}" type="presParOf" srcId="{9545282B-41C9-4EA3-B083-9995C0C9BDF7}" destId="{BB316D90-9A1A-4F2D-9972-073C0A24030D}" srcOrd="1" destOrd="0" presId="urn:microsoft.com/office/officeart/2005/8/layout/pList1#13"/>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11D5969-EE5B-45BF-B3B4-9AA493A1823B}" type="doc">
      <dgm:prSet loTypeId="urn:diagrams.loki3.com/BracketList" loCatId="list" qsTypeId="urn:microsoft.com/office/officeart/2005/8/quickstyle/simple5" qsCatId="simple" csTypeId="urn:microsoft.com/office/officeart/2005/8/colors/colorful2" csCatId="colorful" phldr="1"/>
      <dgm:spPr/>
      <dgm:t>
        <a:bodyPr/>
        <a:lstStyle/>
        <a:p>
          <a:endParaRPr lang="en-US"/>
        </a:p>
      </dgm:t>
    </dgm:pt>
    <dgm:pt modelId="{FC0C6068-2A45-4AD6-9CE6-FE73351017C2}">
      <dgm:prSet phldrT="[Text]"/>
      <dgm:spPr/>
      <dgm:t>
        <a:bodyPr/>
        <a:lstStyle/>
        <a:p>
          <a:r>
            <a:rPr lang="en-US" dirty="0" smtClean="0">
              <a:latin typeface="Franklin Gothic Medium Cond" panose="020B0606030402020204" pitchFamily="34" charset="0"/>
            </a:rPr>
            <a:t>Indemnity</a:t>
          </a:r>
          <a:endParaRPr lang="en-US" dirty="0">
            <a:latin typeface="Franklin Gothic Medium Cond" panose="020B0606030402020204" pitchFamily="34" charset="0"/>
          </a:endParaRPr>
        </a:p>
      </dgm:t>
    </dgm:pt>
    <dgm:pt modelId="{C44C3DE9-62A6-4DB4-BB2C-7FDD0CAFA21E}" type="parTrans" cxnId="{33289C51-2A2B-489E-8FB2-D16E326BAA8A}">
      <dgm:prSet/>
      <dgm:spPr/>
      <dgm:t>
        <a:bodyPr/>
        <a:lstStyle/>
        <a:p>
          <a:endParaRPr lang="en-US"/>
        </a:p>
      </dgm:t>
    </dgm:pt>
    <dgm:pt modelId="{7DDA5129-12BD-45FC-939A-E8DD0E0FBDDF}" type="sibTrans" cxnId="{33289C51-2A2B-489E-8FB2-D16E326BAA8A}">
      <dgm:prSet/>
      <dgm:spPr/>
      <dgm:t>
        <a:bodyPr/>
        <a:lstStyle/>
        <a:p>
          <a:endParaRPr lang="en-US"/>
        </a:p>
      </dgm:t>
    </dgm:pt>
    <dgm:pt modelId="{A8BBF3F3-B1F8-450D-9695-F5FDADB36E02}">
      <dgm:prSet phldrT="[Text]"/>
      <dgm:spPr/>
      <dgm:t>
        <a:bodyPr/>
        <a:lstStyle/>
        <a:p>
          <a:r>
            <a:rPr lang="en-US" dirty="0" smtClean="0">
              <a:latin typeface="Franklin Gothic Medium Cond" panose="020B0606030402020204" pitchFamily="34" charset="0"/>
            </a:rPr>
            <a:t>Only to extend of “REAL” loss, not imaginary</a:t>
          </a:r>
          <a:endParaRPr lang="en-US" dirty="0">
            <a:latin typeface="Franklin Gothic Medium Cond" panose="020B0606030402020204" pitchFamily="34" charset="0"/>
          </a:endParaRPr>
        </a:p>
      </dgm:t>
    </dgm:pt>
    <dgm:pt modelId="{23167BDB-E300-484A-8049-5AA5C9300B93}" type="parTrans" cxnId="{4C96904A-9F8C-4718-97FF-ED856425703C}">
      <dgm:prSet/>
      <dgm:spPr/>
      <dgm:t>
        <a:bodyPr/>
        <a:lstStyle/>
        <a:p>
          <a:endParaRPr lang="en-US"/>
        </a:p>
      </dgm:t>
    </dgm:pt>
    <dgm:pt modelId="{542F40CF-231F-40A5-BB24-F32D88F74745}" type="sibTrans" cxnId="{4C96904A-9F8C-4718-97FF-ED856425703C}">
      <dgm:prSet/>
      <dgm:spPr/>
      <dgm:t>
        <a:bodyPr/>
        <a:lstStyle/>
        <a:p>
          <a:endParaRPr lang="en-US"/>
        </a:p>
      </dgm:t>
    </dgm:pt>
    <dgm:pt modelId="{49126230-0864-4974-B7EF-6149D78AF2F4}">
      <dgm:prSet phldrT="[Text]"/>
      <dgm:spPr/>
      <dgm:t>
        <a:bodyPr/>
        <a:lstStyle/>
        <a:p>
          <a:r>
            <a:rPr lang="en-US" dirty="0" smtClean="0">
              <a:latin typeface="Franklin Gothic Medium Cond" panose="020B0606030402020204" pitchFamily="34" charset="0"/>
            </a:rPr>
            <a:t>Subrogation</a:t>
          </a:r>
          <a:endParaRPr lang="en-US" dirty="0">
            <a:latin typeface="Franklin Gothic Medium Cond" panose="020B0606030402020204" pitchFamily="34" charset="0"/>
          </a:endParaRPr>
        </a:p>
      </dgm:t>
    </dgm:pt>
    <dgm:pt modelId="{C6316BD0-EA22-4C55-A6AA-BBCE999CEA77}" type="parTrans" cxnId="{523E6E94-C793-48C1-9560-EF430750058C}">
      <dgm:prSet/>
      <dgm:spPr/>
      <dgm:t>
        <a:bodyPr/>
        <a:lstStyle/>
        <a:p>
          <a:endParaRPr lang="en-US"/>
        </a:p>
      </dgm:t>
    </dgm:pt>
    <dgm:pt modelId="{23E7FEBA-E9D1-4875-9D80-11F1F0DD428C}" type="sibTrans" cxnId="{523E6E94-C793-48C1-9560-EF430750058C}">
      <dgm:prSet/>
      <dgm:spPr/>
      <dgm:t>
        <a:bodyPr/>
        <a:lstStyle/>
        <a:p>
          <a:endParaRPr lang="en-US"/>
        </a:p>
      </dgm:t>
    </dgm:pt>
    <dgm:pt modelId="{FCC71560-A8B8-4431-9CBD-1F286618845E}">
      <dgm:prSet phldrT="[Text]"/>
      <dgm:spPr/>
      <dgm:t>
        <a:bodyPr/>
        <a:lstStyle/>
        <a:p>
          <a:r>
            <a:rPr lang="en-US" dirty="0" smtClean="0">
              <a:latin typeface="Franklin Gothic Medium Cond" panose="020B0606030402020204" pitchFamily="34" charset="0"/>
            </a:rPr>
            <a:t>Insurer can Recover from negligent 3</a:t>
          </a:r>
          <a:r>
            <a:rPr lang="en-US" baseline="30000" dirty="0" smtClean="0">
              <a:latin typeface="Franklin Gothic Medium Cond" panose="020B0606030402020204" pitchFamily="34" charset="0"/>
            </a:rPr>
            <a:t>rd</a:t>
          </a:r>
          <a:r>
            <a:rPr lang="en-US" dirty="0" smtClean="0">
              <a:latin typeface="Franklin Gothic Medium Cond" panose="020B0606030402020204" pitchFamily="34" charset="0"/>
            </a:rPr>
            <a:t> party</a:t>
          </a:r>
          <a:endParaRPr lang="en-US" dirty="0">
            <a:latin typeface="Franklin Gothic Medium Cond" panose="020B0606030402020204" pitchFamily="34" charset="0"/>
          </a:endParaRPr>
        </a:p>
      </dgm:t>
    </dgm:pt>
    <dgm:pt modelId="{8BC54646-818A-46BC-B201-C6BC631CC634}" type="parTrans" cxnId="{D49AD070-F4FE-49AD-98F4-D157EBCBA1DE}">
      <dgm:prSet/>
      <dgm:spPr/>
      <dgm:t>
        <a:bodyPr/>
        <a:lstStyle/>
        <a:p>
          <a:endParaRPr lang="en-US"/>
        </a:p>
      </dgm:t>
    </dgm:pt>
    <dgm:pt modelId="{D2D4DA69-A230-4E8A-BD9C-9391FCB069A0}" type="sibTrans" cxnId="{D49AD070-F4FE-49AD-98F4-D157EBCBA1DE}">
      <dgm:prSet/>
      <dgm:spPr/>
      <dgm:t>
        <a:bodyPr/>
        <a:lstStyle/>
        <a:p>
          <a:endParaRPr lang="en-US"/>
        </a:p>
      </dgm:t>
    </dgm:pt>
    <dgm:pt modelId="{A1290E14-280F-4E0F-9725-5AD5D74DB5DA}">
      <dgm:prSet phldrT="[Text]"/>
      <dgm:spPr/>
      <dgm:t>
        <a:bodyPr/>
        <a:lstStyle/>
        <a:p>
          <a:r>
            <a:rPr lang="en-US" dirty="0" err="1" smtClean="0">
              <a:latin typeface="Franklin Gothic Medium Cond" panose="020B0606030402020204" pitchFamily="34" charset="0"/>
            </a:rPr>
            <a:t>Causa</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proxima</a:t>
          </a:r>
          <a:endParaRPr lang="en-US" dirty="0">
            <a:latin typeface="Franklin Gothic Medium Cond" panose="020B0606030402020204" pitchFamily="34" charset="0"/>
          </a:endParaRPr>
        </a:p>
      </dgm:t>
    </dgm:pt>
    <dgm:pt modelId="{4B6DA014-4ECD-431F-B9FA-4070DFCB4804}" type="parTrans" cxnId="{0553B336-1B8A-492F-B79E-4228690355E3}">
      <dgm:prSet/>
      <dgm:spPr/>
      <dgm:t>
        <a:bodyPr/>
        <a:lstStyle/>
        <a:p>
          <a:endParaRPr lang="en-US"/>
        </a:p>
      </dgm:t>
    </dgm:pt>
    <dgm:pt modelId="{FBBEE3B2-620B-45BE-8377-FCCD3CD20079}" type="sibTrans" cxnId="{0553B336-1B8A-492F-B79E-4228690355E3}">
      <dgm:prSet/>
      <dgm:spPr/>
      <dgm:t>
        <a:bodyPr/>
        <a:lstStyle/>
        <a:p>
          <a:endParaRPr lang="en-US"/>
        </a:p>
      </dgm:t>
    </dgm:pt>
    <dgm:pt modelId="{C9B8D570-E99C-4FC4-9FA8-3A6ED845D0F3}">
      <dgm:prSet phldrT="[Text]"/>
      <dgm:spPr/>
      <dgm:t>
        <a:bodyPr/>
        <a:lstStyle/>
        <a:p>
          <a:r>
            <a:rPr lang="en-US" dirty="0" smtClean="0">
              <a:latin typeface="Franklin Gothic Medium Cond" panose="020B0606030402020204" pitchFamily="34" charset="0"/>
            </a:rPr>
            <a:t>Direct loss link (explosion w/o fire= no $$)</a:t>
          </a:r>
          <a:endParaRPr lang="en-US" dirty="0">
            <a:latin typeface="Franklin Gothic Medium Cond" panose="020B0606030402020204" pitchFamily="34" charset="0"/>
          </a:endParaRPr>
        </a:p>
      </dgm:t>
    </dgm:pt>
    <dgm:pt modelId="{A0503C3B-D62F-4F71-BE4A-8283CBA9056C}" type="parTrans" cxnId="{5B556FEA-3226-4000-A0ED-7135B91E9F4C}">
      <dgm:prSet/>
      <dgm:spPr/>
      <dgm:t>
        <a:bodyPr/>
        <a:lstStyle/>
        <a:p>
          <a:endParaRPr lang="en-US"/>
        </a:p>
      </dgm:t>
    </dgm:pt>
    <dgm:pt modelId="{0B45CBEA-5E80-4FAF-9A78-B0E7EB86FF1E}" type="sibTrans" cxnId="{5B556FEA-3226-4000-A0ED-7135B91E9F4C}">
      <dgm:prSet/>
      <dgm:spPr/>
      <dgm:t>
        <a:bodyPr/>
        <a:lstStyle/>
        <a:p>
          <a:endParaRPr lang="en-US"/>
        </a:p>
      </dgm:t>
    </dgm:pt>
    <dgm:pt modelId="{8BA8EC01-4811-4BEE-B968-A092745F47CF}">
      <dgm:prSet phldrT="[Text]"/>
      <dgm:spPr/>
      <dgm:t>
        <a:bodyPr/>
        <a:lstStyle/>
        <a:p>
          <a:r>
            <a:rPr lang="en-US" dirty="0" err="1" smtClean="0">
              <a:latin typeface="Franklin Gothic Medium Cond" panose="020B0606030402020204" pitchFamily="34" charset="0"/>
            </a:rPr>
            <a:t>Uberrima</a:t>
          </a:r>
          <a:r>
            <a:rPr lang="en-US" dirty="0" smtClean="0">
              <a:latin typeface="Franklin Gothic Medium Cond" panose="020B0606030402020204" pitchFamily="34" charset="0"/>
            </a:rPr>
            <a:t> fides</a:t>
          </a:r>
          <a:endParaRPr lang="en-US" dirty="0">
            <a:latin typeface="Franklin Gothic Medium Cond" panose="020B0606030402020204" pitchFamily="34" charset="0"/>
          </a:endParaRPr>
        </a:p>
      </dgm:t>
    </dgm:pt>
    <dgm:pt modelId="{7E98E7A1-70BF-4568-A803-8FCFD057B11C}" type="parTrans" cxnId="{356FF73C-0D13-48B1-A918-D9CD44FD3F43}">
      <dgm:prSet/>
      <dgm:spPr/>
      <dgm:t>
        <a:bodyPr/>
        <a:lstStyle/>
        <a:p>
          <a:endParaRPr lang="en-US"/>
        </a:p>
      </dgm:t>
    </dgm:pt>
    <dgm:pt modelId="{337896CC-A8BE-41A9-868F-A0BF16C703F6}" type="sibTrans" cxnId="{356FF73C-0D13-48B1-A918-D9CD44FD3F43}">
      <dgm:prSet/>
      <dgm:spPr/>
      <dgm:t>
        <a:bodyPr/>
        <a:lstStyle/>
        <a:p>
          <a:endParaRPr lang="en-US"/>
        </a:p>
      </dgm:t>
    </dgm:pt>
    <dgm:pt modelId="{C2BDF0BE-656B-4784-8FB7-4F462DF0A5E4}">
      <dgm:prSet phldrT="[Text]"/>
      <dgm:spPr/>
      <dgm:t>
        <a:bodyPr/>
        <a:lstStyle/>
        <a:p>
          <a:r>
            <a:rPr lang="en-US" dirty="0" smtClean="0">
              <a:latin typeface="Franklin Gothic Medium Cond" panose="020B0606030402020204" pitchFamily="34" charset="0"/>
            </a:rPr>
            <a:t>Good faith, hide nothing</a:t>
          </a:r>
          <a:endParaRPr lang="en-US" dirty="0">
            <a:latin typeface="Franklin Gothic Medium Cond" panose="020B0606030402020204" pitchFamily="34" charset="0"/>
          </a:endParaRPr>
        </a:p>
      </dgm:t>
    </dgm:pt>
    <dgm:pt modelId="{3165F161-DEE5-413C-8DAC-01BE9397808F}" type="parTrans" cxnId="{7E241A82-199B-418D-941E-AE7AB78B3213}">
      <dgm:prSet/>
      <dgm:spPr/>
      <dgm:t>
        <a:bodyPr/>
        <a:lstStyle/>
        <a:p>
          <a:endParaRPr lang="en-US"/>
        </a:p>
      </dgm:t>
    </dgm:pt>
    <dgm:pt modelId="{583D9468-2DA8-4DBE-996A-BD88FFB54F05}" type="sibTrans" cxnId="{7E241A82-199B-418D-941E-AE7AB78B3213}">
      <dgm:prSet/>
      <dgm:spPr/>
      <dgm:t>
        <a:bodyPr/>
        <a:lstStyle/>
        <a:p>
          <a:endParaRPr lang="en-US"/>
        </a:p>
      </dgm:t>
    </dgm:pt>
    <dgm:pt modelId="{F7D79783-0969-46C7-85B5-6650AB2BD551}">
      <dgm:prSet phldrT="[Text]"/>
      <dgm:spPr/>
      <dgm:t>
        <a:bodyPr/>
        <a:lstStyle/>
        <a:p>
          <a:r>
            <a:rPr lang="en-US" dirty="0" smtClean="0">
              <a:latin typeface="Franklin Gothic Medium Cond" panose="020B0606030402020204" pitchFamily="34" charset="0"/>
            </a:rPr>
            <a:t>Insurable interest</a:t>
          </a:r>
          <a:endParaRPr lang="en-US" dirty="0">
            <a:latin typeface="Franklin Gothic Medium Cond" panose="020B0606030402020204" pitchFamily="34" charset="0"/>
          </a:endParaRPr>
        </a:p>
      </dgm:t>
    </dgm:pt>
    <dgm:pt modelId="{942F2254-FECC-4E0E-9BD3-6FC9F8362DAB}" type="parTrans" cxnId="{EBD2D857-DFC5-4DAE-BD6E-D7A70092EB18}">
      <dgm:prSet/>
      <dgm:spPr/>
      <dgm:t>
        <a:bodyPr/>
        <a:lstStyle/>
        <a:p>
          <a:endParaRPr lang="en-US"/>
        </a:p>
      </dgm:t>
    </dgm:pt>
    <dgm:pt modelId="{EC542FCC-3091-4E6F-B30C-B5C1E5C013B9}" type="sibTrans" cxnId="{EBD2D857-DFC5-4DAE-BD6E-D7A70092EB18}">
      <dgm:prSet/>
      <dgm:spPr/>
      <dgm:t>
        <a:bodyPr/>
        <a:lstStyle/>
        <a:p>
          <a:endParaRPr lang="en-US"/>
        </a:p>
      </dgm:t>
    </dgm:pt>
    <dgm:pt modelId="{C1E1C757-42DC-4E80-8DFC-25F0E7E19F8D}">
      <dgm:prSet phldrT="[Text]"/>
      <dgm:spPr/>
      <dgm:t>
        <a:bodyPr/>
        <a:lstStyle/>
        <a:p>
          <a:r>
            <a:rPr lang="en-US" dirty="0" smtClean="0">
              <a:latin typeface="Franklin Gothic Medium Cond" panose="020B0606030402020204" pitchFamily="34" charset="0"/>
            </a:rPr>
            <a:t>If “x” not happen, client remains in same position, “x” happens client in bad position</a:t>
          </a:r>
          <a:endParaRPr lang="en-US" dirty="0">
            <a:latin typeface="Franklin Gothic Medium Cond" panose="020B0606030402020204" pitchFamily="34" charset="0"/>
          </a:endParaRPr>
        </a:p>
      </dgm:t>
    </dgm:pt>
    <dgm:pt modelId="{5682774B-9FFB-460D-ADEB-696AEAEB3721}" type="parTrans" cxnId="{B96293CD-0617-4991-9C76-642D7B20D9CA}">
      <dgm:prSet/>
      <dgm:spPr/>
      <dgm:t>
        <a:bodyPr/>
        <a:lstStyle/>
        <a:p>
          <a:endParaRPr lang="en-US"/>
        </a:p>
      </dgm:t>
    </dgm:pt>
    <dgm:pt modelId="{B63FA49E-F9D5-47CA-AA54-182FF26618CF}" type="sibTrans" cxnId="{B96293CD-0617-4991-9C76-642D7B20D9CA}">
      <dgm:prSet/>
      <dgm:spPr/>
      <dgm:t>
        <a:bodyPr/>
        <a:lstStyle/>
        <a:p>
          <a:endParaRPr lang="en-US"/>
        </a:p>
      </dgm:t>
    </dgm:pt>
    <dgm:pt modelId="{8774E5F8-3844-4ED0-AFBD-DD19E83EAFEA}" type="pres">
      <dgm:prSet presAssocID="{011D5969-EE5B-45BF-B3B4-9AA493A1823B}" presName="Name0" presStyleCnt="0">
        <dgm:presLayoutVars>
          <dgm:dir/>
          <dgm:animLvl val="lvl"/>
          <dgm:resizeHandles val="exact"/>
        </dgm:presLayoutVars>
      </dgm:prSet>
      <dgm:spPr/>
      <dgm:t>
        <a:bodyPr/>
        <a:lstStyle/>
        <a:p>
          <a:endParaRPr lang="en-US"/>
        </a:p>
      </dgm:t>
    </dgm:pt>
    <dgm:pt modelId="{C2C8B97F-24B1-4386-86F4-D1437A659F9D}" type="pres">
      <dgm:prSet presAssocID="{8BA8EC01-4811-4BEE-B968-A092745F47CF}" presName="linNode" presStyleCnt="0"/>
      <dgm:spPr/>
      <dgm:t>
        <a:bodyPr/>
        <a:lstStyle/>
        <a:p>
          <a:endParaRPr lang="en-US"/>
        </a:p>
      </dgm:t>
    </dgm:pt>
    <dgm:pt modelId="{A0384A8B-4B8A-4CF2-AE96-67F7E23515B2}" type="pres">
      <dgm:prSet presAssocID="{8BA8EC01-4811-4BEE-B968-A092745F47CF}" presName="parTx" presStyleLbl="revTx" presStyleIdx="0" presStyleCnt="5">
        <dgm:presLayoutVars>
          <dgm:chMax val="1"/>
          <dgm:bulletEnabled val="1"/>
        </dgm:presLayoutVars>
      </dgm:prSet>
      <dgm:spPr/>
      <dgm:t>
        <a:bodyPr/>
        <a:lstStyle/>
        <a:p>
          <a:endParaRPr lang="en-US"/>
        </a:p>
      </dgm:t>
    </dgm:pt>
    <dgm:pt modelId="{D987C919-E30D-4D71-9B3D-99C8FF9A7BF7}" type="pres">
      <dgm:prSet presAssocID="{8BA8EC01-4811-4BEE-B968-A092745F47CF}" presName="bracket" presStyleLbl="parChTrans1D1" presStyleIdx="0" presStyleCnt="5"/>
      <dgm:spPr/>
      <dgm:t>
        <a:bodyPr/>
        <a:lstStyle/>
        <a:p>
          <a:endParaRPr lang="en-US"/>
        </a:p>
      </dgm:t>
    </dgm:pt>
    <dgm:pt modelId="{DC330D00-60C3-4789-BD93-6A34D1105BCE}" type="pres">
      <dgm:prSet presAssocID="{8BA8EC01-4811-4BEE-B968-A092745F47CF}" presName="spH" presStyleCnt="0"/>
      <dgm:spPr/>
      <dgm:t>
        <a:bodyPr/>
        <a:lstStyle/>
        <a:p>
          <a:endParaRPr lang="en-US"/>
        </a:p>
      </dgm:t>
    </dgm:pt>
    <dgm:pt modelId="{B1644B2C-7DA4-469F-9F47-C8B02EBD712F}" type="pres">
      <dgm:prSet presAssocID="{8BA8EC01-4811-4BEE-B968-A092745F47CF}" presName="desTx" presStyleLbl="node1" presStyleIdx="0" presStyleCnt="5">
        <dgm:presLayoutVars>
          <dgm:bulletEnabled val="1"/>
        </dgm:presLayoutVars>
      </dgm:prSet>
      <dgm:spPr/>
      <dgm:t>
        <a:bodyPr/>
        <a:lstStyle/>
        <a:p>
          <a:endParaRPr lang="en-US"/>
        </a:p>
      </dgm:t>
    </dgm:pt>
    <dgm:pt modelId="{22B3E455-815C-465B-AA8A-2A38B8E6B042}" type="pres">
      <dgm:prSet presAssocID="{337896CC-A8BE-41A9-868F-A0BF16C703F6}" presName="spV" presStyleCnt="0"/>
      <dgm:spPr/>
      <dgm:t>
        <a:bodyPr/>
        <a:lstStyle/>
        <a:p>
          <a:endParaRPr lang="en-US"/>
        </a:p>
      </dgm:t>
    </dgm:pt>
    <dgm:pt modelId="{A2E492C6-3AE2-46E9-A952-2ED5AE9F28BF}" type="pres">
      <dgm:prSet presAssocID="{FC0C6068-2A45-4AD6-9CE6-FE73351017C2}" presName="linNode" presStyleCnt="0"/>
      <dgm:spPr/>
      <dgm:t>
        <a:bodyPr/>
        <a:lstStyle/>
        <a:p>
          <a:endParaRPr lang="en-US"/>
        </a:p>
      </dgm:t>
    </dgm:pt>
    <dgm:pt modelId="{4BA1DDD2-735A-48D5-9C9B-8F0447329EFF}" type="pres">
      <dgm:prSet presAssocID="{FC0C6068-2A45-4AD6-9CE6-FE73351017C2}" presName="parTx" presStyleLbl="revTx" presStyleIdx="1" presStyleCnt="5">
        <dgm:presLayoutVars>
          <dgm:chMax val="1"/>
          <dgm:bulletEnabled val="1"/>
        </dgm:presLayoutVars>
      </dgm:prSet>
      <dgm:spPr/>
      <dgm:t>
        <a:bodyPr/>
        <a:lstStyle/>
        <a:p>
          <a:endParaRPr lang="en-US"/>
        </a:p>
      </dgm:t>
    </dgm:pt>
    <dgm:pt modelId="{9170BA64-9643-4CD7-BAB4-4CC59705CCF4}" type="pres">
      <dgm:prSet presAssocID="{FC0C6068-2A45-4AD6-9CE6-FE73351017C2}" presName="bracket" presStyleLbl="parChTrans1D1" presStyleIdx="1" presStyleCnt="5"/>
      <dgm:spPr/>
      <dgm:t>
        <a:bodyPr/>
        <a:lstStyle/>
        <a:p>
          <a:endParaRPr lang="en-US"/>
        </a:p>
      </dgm:t>
    </dgm:pt>
    <dgm:pt modelId="{F965816F-B7A8-4E28-99CC-C0867E49F018}" type="pres">
      <dgm:prSet presAssocID="{FC0C6068-2A45-4AD6-9CE6-FE73351017C2}" presName="spH" presStyleCnt="0"/>
      <dgm:spPr/>
      <dgm:t>
        <a:bodyPr/>
        <a:lstStyle/>
        <a:p>
          <a:endParaRPr lang="en-US"/>
        </a:p>
      </dgm:t>
    </dgm:pt>
    <dgm:pt modelId="{D4E7EAA7-88B8-4E9E-80E9-66741C1F0681}" type="pres">
      <dgm:prSet presAssocID="{FC0C6068-2A45-4AD6-9CE6-FE73351017C2}" presName="desTx" presStyleLbl="node1" presStyleIdx="1" presStyleCnt="5">
        <dgm:presLayoutVars>
          <dgm:bulletEnabled val="1"/>
        </dgm:presLayoutVars>
      </dgm:prSet>
      <dgm:spPr/>
      <dgm:t>
        <a:bodyPr/>
        <a:lstStyle/>
        <a:p>
          <a:endParaRPr lang="en-US"/>
        </a:p>
      </dgm:t>
    </dgm:pt>
    <dgm:pt modelId="{662E0379-159B-4643-B6E3-76CFC676E22D}" type="pres">
      <dgm:prSet presAssocID="{7DDA5129-12BD-45FC-939A-E8DD0E0FBDDF}" presName="spV" presStyleCnt="0"/>
      <dgm:spPr/>
      <dgm:t>
        <a:bodyPr/>
        <a:lstStyle/>
        <a:p>
          <a:endParaRPr lang="en-US"/>
        </a:p>
      </dgm:t>
    </dgm:pt>
    <dgm:pt modelId="{FF64B30F-1BC6-4AC0-A224-A703386D08D6}" type="pres">
      <dgm:prSet presAssocID="{49126230-0864-4974-B7EF-6149D78AF2F4}" presName="linNode" presStyleCnt="0"/>
      <dgm:spPr/>
      <dgm:t>
        <a:bodyPr/>
        <a:lstStyle/>
        <a:p>
          <a:endParaRPr lang="en-US"/>
        </a:p>
      </dgm:t>
    </dgm:pt>
    <dgm:pt modelId="{6E0AC9B8-0BB4-45AD-8FDA-C911A1694ED3}" type="pres">
      <dgm:prSet presAssocID="{49126230-0864-4974-B7EF-6149D78AF2F4}" presName="parTx" presStyleLbl="revTx" presStyleIdx="2" presStyleCnt="5">
        <dgm:presLayoutVars>
          <dgm:chMax val="1"/>
          <dgm:bulletEnabled val="1"/>
        </dgm:presLayoutVars>
      </dgm:prSet>
      <dgm:spPr/>
      <dgm:t>
        <a:bodyPr/>
        <a:lstStyle/>
        <a:p>
          <a:endParaRPr lang="en-US"/>
        </a:p>
      </dgm:t>
    </dgm:pt>
    <dgm:pt modelId="{6FF74CAB-EE91-418D-8C8A-DF2D554BA0BC}" type="pres">
      <dgm:prSet presAssocID="{49126230-0864-4974-B7EF-6149D78AF2F4}" presName="bracket" presStyleLbl="parChTrans1D1" presStyleIdx="2" presStyleCnt="5"/>
      <dgm:spPr/>
      <dgm:t>
        <a:bodyPr/>
        <a:lstStyle/>
        <a:p>
          <a:endParaRPr lang="en-US"/>
        </a:p>
      </dgm:t>
    </dgm:pt>
    <dgm:pt modelId="{5C5AC257-C11D-4D13-A912-6670A593A21F}" type="pres">
      <dgm:prSet presAssocID="{49126230-0864-4974-B7EF-6149D78AF2F4}" presName="spH" presStyleCnt="0"/>
      <dgm:spPr/>
      <dgm:t>
        <a:bodyPr/>
        <a:lstStyle/>
        <a:p>
          <a:endParaRPr lang="en-US"/>
        </a:p>
      </dgm:t>
    </dgm:pt>
    <dgm:pt modelId="{F571A3D1-A72E-4E56-AA46-DD318BF92B4F}" type="pres">
      <dgm:prSet presAssocID="{49126230-0864-4974-B7EF-6149D78AF2F4}" presName="desTx" presStyleLbl="node1" presStyleIdx="2" presStyleCnt="5">
        <dgm:presLayoutVars>
          <dgm:bulletEnabled val="1"/>
        </dgm:presLayoutVars>
      </dgm:prSet>
      <dgm:spPr/>
      <dgm:t>
        <a:bodyPr/>
        <a:lstStyle/>
        <a:p>
          <a:endParaRPr lang="en-US"/>
        </a:p>
      </dgm:t>
    </dgm:pt>
    <dgm:pt modelId="{2967959D-31FC-4053-A61E-3443C4B8939E}" type="pres">
      <dgm:prSet presAssocID="{23E7FEBA-E9D1-4875-9D80-11F1F0DD428C}" presName="spV" presStyleCnt="0"/>
      <dgm:spPr/>
      <dgm:t>
        <a:bodyPr/>
        <a:lstStyle/>
        <a:p>
          <a:endParaRPr lang="en-US"/>
        </a:p>
      </dgm:t>
    </dgm:pt>
    <dgm:pt modelId="{5DE31EEA-448D-4FE2-B5C0-D140398B912A}" type="pres">
      <dgm:prSet presAssocID="{A1290E14-280F-4E0F-9725-5AD5D74DB5DA}" presName="linNode" presStyleCnt="0"/>
      <dgm:spPr/>
      <dgm:t>
        <a:bodyPr/>
        <a:lstStyle/>
        <a:p>
          <a:endParaRPr lang="en-US"/>
        </a:p>
      </dgm:t>
    </dgm:pt>
    <dgm:pt modelId="{2DB10711-80E8-456C-BBD7-15BCC5499A20}" type="pres">
      <dgm:prSet presAssocID="{A1290E14-280F-4E0F-9725-5AD5D74DB5DA}" presName="parTx" presStyleLbl="revTx" presStyleIdx="3" presStyleCnt="5">
        <dgm:presLayoutVars>
          <dgm:chMax val="1"/>
          <dgm:bulletEnabled val="1"/>
        </dgm:presLayoutVars>
      </dgm:prSet>
      <dgm:spPr/>
      <dgm:t>
        <a:bodyPr/>
        <a:lstStyle/>
        <a:p>
          <a:endParaRPr lang="en-US"/>
        </a:p>
      </dgm:t>
    </dgm:pt>
    <dgm:pt modelId="{2932C481-F9FF-4798-8492-0FC16D0CBF7E}" type="pres">
      <dgm:prSet presAssocID="{A1290E14-280F-4E0F-9725-5AD5D74DB5DA}" presName="bracket" presStyleLbl="parChTrans1D1" presStyleIdx="3" presStyleCnt="5"/>
      <dgm:spPr/>
      <dgm:t>
        <a:bodyPr/>
        <a:lstStyle/>
        <a:p>
          <a:endParaRPr lang="en-US"/>
        </a:p>
      </dgm:t>
    </dgm:pt>
    <dgm:pt modelId="{43D1221B-87B9-444B-8CA7-BB3FB4D9D56F}" type="pres">
      <dgm:prSet presAssocID="{A1290E14-280F-4E0F-9725-5AD5D74DB5DA}" presName="spH" presStyleCnt="0"/>
      <dgm:spPr/>
      <dgm:t>
        <a:bodyPr/>
        <a:lstStyle/>
        <a:p>
          <a:endParaRPr lang="en-US"/>
        </a:p>
      </dgm:t>
    </dgm:pt>
    <dgm:pt modelId="{FA3288CA-D19D-41F1-84B8-B5624F1DEE93}" type="pres">
      <dgm:prSet presAssocID="{A1290E14-280F-4E0F-9725-5AD5D74DB5DA}" presName="desTx" presStyleLbl="node1" presStyleIdx="3" presStyleCnt="5">
        <dgm:presLayoutVars>
          <dgm:bulletEnabled val="1"/>
        </dgm:presLayoutVars>
      </dgm:prSet>
      <dgm:spPr/>
      <dgm:t>
        <a:bodyPr/>
        <a:lstStyle/>
        <a:p>
          <a:endParaRPr lang="en-US"/>
        </a:p>
      </dgm:t>
    </dgm:pt>
    <dgm:pt modelId="{70F80C3F-D400-493A-BE80-90D025BD264A}" type="pres">
      <dgm:prSet presAssocID="{FBBEE3B2-620B-45BE-8377-FCCD3CD20079}" presName="spV" presStyleCnt="0"/>
      <dgm:spPr/>
      <dgm:t>
        <a:bodyPr/>
        <a:lstStyle/>
        <a:p>
          <a:endParaRPr lang="en-US"/>
        </a:p>
      </dgm:t>
    </dgm:pt>
    <dgm:pt modelId="{BB249EAA-6B9B-41F0-8A31-C4FD9C230BBF}" type="pres">
      <dgm:prSet presAssocID="{F7D79783-0969-46C7-85B5-6650AB2BD551}" presName="linNode" presStyleCnt="0"/>
      <dgm:spPr/>
      <dgm:t>
        <a:bodyPr/>
        <a:lstStyle/>
        <a:p>
          <a:endParaRPr lang="en-US"/>
        </a:p>
      </dgm:t>
    </dgm:pt>
    <dgm:pt modelId="{D9A8C86D-EA47-47C9-8758-73B92FC84316}" type="pres">
      <dgm:prSet presAssocID="{F7D79783-0969-46C7-85B5-6650AB2BD551}" presName="parTx" presStyleLbl="revTx" presStyleIdx="4" presStyleCnt="5">
        <dgm:presLayoutVars>
          <dgm:chMax val="1"/>
          <dgm:bulletEnabled val="1"/>
        </dgm:presLayoutVars>
      </dgm:prSet>
      <dgm:spPr/>
      <dgm:t>
        <a:bodyPr/>
        <a:lstStyle/>
        <a:p>
          <a:endParaRPr lang="en-US"/>
        </a:p>
      </dgm:t>
    </dgm:pt>
    <dgm:pt modelId="{9ED31410-3642-422E-9D4D-716624DA39B4}" type="pres">
      <dgm:prSet presAssocID="{F7D79783-0969-46C7-85B5-6650AB2BD551}" presName="bracket" presStyleLbl="parChTrans1D1" presStyleIdx="4" presStyleCnt="5"/>
      <dgm:spPr/>
      <dgm:t>
        <a:bodyPr/>
        <a:lstStyle/>
        <a:p>
          <a:endParaRPr lang="en-US"/>
        </a:p>
      </dgm:t>
    </dgm:pt>
    <dgm:pt modelId="{EB42F066-B529-4E7D-914E-BFB25C521D07}" type="pres">
      <dgm:prSet presAssocID="{F7D79783-0969-46C7-85B5-6650AB2BD551}" presName="spH" presStyleCnt="0"/>
      <dgm:spPr/>
      <dgm:t>
        <a:bodyPr/>
        <a:lstStyle/>
        <a:p>
          <a:endParaRPr lang="en-US"/>
        </a:p>
      </dgm:t>
    </dgm:pt>
    <dgm:pt modelId="{6A1308B7-EB7F-4317-ACF1-3423E39C4B35}" type="pres">
      <dgm:prSet presAssocID="{F7D79783-0969-46C7-85B5-6650AB2BD551}" presName="desTx" presStyleLbl="node1" presStyleIdx="4" presStyleCnt="5">
        <dgm:presLayoutVars>
          <dgm:bulletEnabled val="1"/>
        </dgm:presLayoutVars>
      </dgm:prSet>
      <dgm:spPr/>
      <dgm:t>
        <a:bodyPr/>
        <a:lstStyle/>
        <a:p>
          <a:endParaRPr lang="en-US"/>
        </a:p>
      </dgm:t>
    </dgm:pt>
  </dgm:ptLst>
  <dgm:cxnLst>
    <dgm:cxn modelId="{F5AB54E5-C9BC-463D-B29E-015D7D8F4D92}" type="presOf" srcId="{C1E1C757-42DC-4E80-8DFC-25F0E7E19F8D}" destId="{6A1308B7-EB7F-4317-ACF1-3423E39C4B35}" srcOrd="0" destOrd="0" presId="urn:diagrams.loki3.com/BracketList"/>
    <dgm:cxn modelId="{4C96904A-9F8C-4718-97FF-ED856425703C}" srcId="{FC0C6068-2A45-4AD6-9CE6-FE73351017C2}" destId="{A8BBF3F3-B1F8-450D-9695-F5FDADB36E02}" srcOrd="0" destOrd="0" parTransId="{23167BDB-E300-484A-8049-5AA5C9300B93}" sibTransId="{542F40CF-231F-40A5-BB24-F32D88F74745}"/>
    <dgm:cxn modelId="{6531ABB4-FC36-4FF6-A854-9AEF534D0C26}" type="presOf" srcId="{FCC71560-A8B8-4431-9CBD-1F286618845E}" destId="{F571A3D1-A72E-4E56-AA46-DD318BF92B4F}" srcOrd="0" destOrd="0" presId="urn:diagrams.loki3.com/BracketList"/>
    <dgm:cxn modelId="{C12395E3-67D6-4F93-BD4B-0C4C6C43B95A}" type="presOf" srcId="{A8BBF3F3-B1F8-450D-9695-F5FDADB36E02}" destId="{D4E7EAA7-88B8-4E9E-80E9-66741C1F0681}" srcOrd="0" destOrd="0" presId="urn:diagrams.loki3.com/BracketList"/>
    <dgm:cxn modelId="{AAB23439-EEFE-4208-9B40-1A0AAE7F1502}" type="presOf" srcId="{F7D79783-0969-46C7-85B5-6650AB2BD551}" destId="{D9A8C86D-EA47-47C9-8758-73B92FC84316}" srcOrd="0" destOrd="0" presId="urn:diagrams.loki3.com/BracketList"/>
    <dgm:cxn modelId="{D49AD070-F4FE-49AD-98F4-D157EBCBA1DE}" srcId="{49126230-0864-4974-B7EF-6149D78AF2F4}" destId="{FCC71560-A8B8-4431-9CBD-1F286618845E}" srcOrd="0" destOrd="0" parTransId="{8BC54646-818A-46BC-B201-C6BC631CC634}" sibTransId="{D2D4DA69-A230-4E8A-BD9C-9391FCB069A0}"/>
    <dgm:cxn modelId="{0553B336-1B8A-492F-B79E-4228690355E3}" srcId="{011D5969-EE5B-45BF-B3B4-9AA493A1823B}" destId="{A1290E14-280F-4E0F-9725-5AD5D74DB5DA}" srcOrd="3" destOrd="0" parTransId="{4B6DA014-4ECD-431F-B9FA-4070DFCB4804}" sibTransId="{FBBEE3B2-620B-45BE-8377-FCCD3CD20079}"/>
    <dgm:cxn modelId="{18C57DF9-8C27-44DA-AB46-00587E435737}" type="presOf" srcId="{8BA8EC01-4811-4BEE-B968-A092745F47CF}" destId="{A0384A8B-4B8A-4CF2-AE96-67F7E23515B2}" srcOrd="0" destOrd="0" presId="urn:diagrams.loki3.com/BracketList"/>
    <dgm:cxn modelId="{35DB73C0-97B5-4985-B697-707870E25B83}" type="presOf" srcId="{C9B8D570-E99C-4FC4-9FA8-3A6ED845D0F3}" destId="{FA3288CA-D19D-41F1-84B8-B5624F1DEE93}" srcOrd="0" destOrd="0" presId="urn:diagrams.loki3.com/BracketList"/>
    <dgm:cxn modelId="{B96293CD-0617-4991-9C76-642D7B20D9CA}" srcId="{F7D79783-0969-46C7-85B5-6650AB2BD551}" destId="{C1E1C757-42DC-4E80-8DFC-25F0E7E19F8D}" srcOrd="0" destOrd="0" parTransId="{5682774B-9FFB-460D-ADEB-696AEAEB3721}" sibTransId="{B63FA49E-F9D5-47CA-AA54-182FF26618CF}"/>
    <dgm:cxn modelId="{584B4007-032C-49AD-B534-24E61088AC87}" type="presOf" srcId="{011D5969-EE5B-45BF-B3B4-9AA493A1823B}" destId="{8774E5F8-3844-4ED0-AFBD-DD19E83EAFEA}" srcOrd="0" destOrd="0" presId="urn:diagrams.loki3.com/BracketList"/>
    <dgm:cxn modelId="{D86F25CA-4116-4FF7-8C86-9AF86A9CA0B4}" type="presOf" srcId="{49126230-0864-4974-B7EF-6149D78AF2F4}" destId="{6E0AC9B8-0BB4-45AD-8FDA-C911A1694ED3}" srcOrd="0" destOrd="0" presId="urn:diagrams.loki3.com/BracketList"/>
    <dgm:cxn modelId="{33289C51-2A2B-489E-8FB2-D16E326BAA8A}" srcId="{011D5969-EE5B-45BF-B3B4-9AA493A1823B}" destId="{FC0C6068-2A45-4AD6-9CE6-FE73351017C2}" srcOrd="1" destOrd="0" parTransId="{C44C3DE9-62A6-4DB4-BB2C-7FDD0CAFA21E}" sibTransId="{7DDA5129-12BD-45FC-939A-E8DD0E0FBDDF}"/>
    <dgm:cxn modelId="{88EF8437-AD88-42A9-9BD8-BD252A675CB8}" type="presOf" srcId="{FC0C6068-2A45-4AD6-9CE6-FE73351017C2}" destId="{4BA1DDD2-735A-48D5-9C9B-8F0447329EFF}" srcOrd="0" destOrd="0" presId="urn:diagrams.loki3.com/BracketList"/>
    <dgm:cxn modelId="{356FF73C-0D13-48B1-A918-D9CD44FD3F43}" srcId="{011D5969-EE5B-45BF-B3B4-9AA493A1823B}" destId="{8BA8EC01-4811-4BEE-B968-A092745F47CF}" srcOrd="0" destOrd="0" parTransId="{7E98E7A1-70BF-4568-A803-8FCFD057B11C}" sibTransId="{337896CC-A8BE-41A9-868F-A0BF16C703F6}"/>
    <dgm:cxn modelId="{523E6E94-C793-48C1-9560-EF430750058C}" srcId="{011D5969-EE5B-45BF-B3B4-9AA493A1823B}" destId="{49126230-0864-4974-B7EF-6149D78AF2F4}" srcOrd="2" destOrd="0" parTransId="{C6316BD0-EA22-4C55-A6AA-BBCE999CEA77}" sibTransId="{23E7FEBA-E9D1-4875-9D80-11F1F0DD428C}"/>
    <dgm:cxn modelId="{D6F6EFEE-0A52-42B2-8A16-186C57872997}" type="presOf" srcId="{C2BDF0BE-656B-4784-8FB7-4F462DF0A5E4}" destId="{B1644B2C-7DA4-469F-9F47-C8B02EBD712F}" srcOrd="0" destOrd="0" presId="urn:diagrams.loki3.com/BracketList"/>
    <dgm:cxn modelId="{7E241A82-199B-418D-941E-AE7AB78B3213}" srcId="{8BA8EC01-4811-4BEE-B968-A092745F47CF}" destId="{C2BDF0BE-656B-4784-8FB7-4F462DF0A5E4}" srcOrd="0" destOrd="0" parTransId="{3165F161-DEE5-413C-8DAC-01BE9397808F}" sibTransId="{583D9468-2DA8-4DBE-996A-BD88FFB54F05}"/>
    <dgm:cxn modelId="{EBD2D857-DFC5-4DAE-BD6E-D7A70092EB18}" srcId="{011D5969-EE5B-45BF-B3B4-9AA493A1823B}" destId="{F7D79783-0969-46C7-85B5-6650AB2BD551}" srcOrd="4" destOrd="0" parTransId="{942F2254-FECC-4E0E-9BD3-6FC9F8362DAB}" sibTransId="{EC542FCC-3091-4E6F-B30C-B5C1E5C013B9}"/>
    <dgm:cxn modelId="{88AFDCBA-CBD4-4692-A6DF-E87942A2C5CE}" type="presOf" srcId="{A1290E14-280F-4E0F-9725-5AD5D74DB5DA}" destId="{2DB10711-80E8-456C-BBD7-15BCC5499A20}" srcOrd="0" destOrd="0" presId="urn:diagrams.loki3.com/BracketList"/>
    <dgm:cxn modelId="{5B556FEA-3226-4000-A0ED-7135B91E9F4C}" srcId="{A1290E14-280F-4E0F-9725-5AD5D74DB5DA}" destId="{C9B8D570-E99C-4FC4-9FA8-3A6ED845D0F3}" srcOrd="0" destOrd="0" parTransId="{A0503C3B-D62F-4F71-BE4A-8283CBA9056C}" sibTransId="{0B45CBEA-5E80-4FAF-9A78-B0E7EB86FF1E}"/>
    <dgm:cxn modelId="{09A5C22D-6C02-48A7-B0D4-ED0DD5D0FD9E}" type="presParOf" srcId="{8774E5F8-3844-4ED0-AFBD-DD19E83EAFEA}" destId="{C2C8B97F-24B1-4386-86F4-D1437A659F9D}" srcOrd="0" destOrd="0" presId="urn:diagrams.loki3.com/BracketList"/>
    <dgm:cxn modelId="{1C40AEB5-9D9B-4B48-9FB8-078CBF8B98D6}" type="presParOf" srcId="{C2C8B97F-24B1-4386-86F4-D1437A659F9D}" destId="{A0384A8B-4B8A-4CF2-AE96-67F7E23515B2}" srcOrd="0" destOrd="0" presId="urn:diagrams.loki3.com/BracketList"/>
    <dgm:cxn modelId="{74559E84-784B-4E96-85F8-E604D301D603}" type="presParOf" srcId="{C2C8B97F-24B1-4386-86F4-D1437A659F9D}" destId="{D987C919-E30D-4D71-9B3D-99C8FF9A7BF7}" srcOrd="1" destOrd="0" presId="urn:diagrams.loki3.com/BracketList"/>
    <dgm:cxn modelId="{F0B9B778-2206-461C-9C89-F79EB6AB201F}" type="presParOf" srcId="{C2C8B97F-24B1-4386-86F4-D1437A659F9D}" destId="{DC330D00-60C3-4789-BD93-6A34D1105BCE}" srcOrd="2" destOrd="0" presId="urn:diagrams.loki3.com/BracketList"/>
    <dgm:cxn modelId="{CC95D55D-60B3-49D0-BF9C-59289D04BBF0}" type="presParOf" srcId="{C2C8B97F-24B1-4386-86F4-D1437A659F9D}" destId="{B1644B2C-7DA4-469F-9F47-C8B02EBD712F}" srcOrd="3" destOrd="0" presId="urn:diagrams.loki3.com/BracketList"/>
    <dgm:cxn modelId="{75A5C9A4-0772-4912-BA8B-A8377DC2F3EA}" type="presParOf" srcId="{8774E5F8-3844-4ED0-AFBD-DD19E83EAFEA}" destId="{22B3E455-815C-465B-AA8A-2A38B8E6B042}" srcOrd="1" destOrd="0" presId="urn:diagrams.loki3.com/BracketList"/>
    <dgm:cxn modelId="{3A15E0AC-756D-445A-9623-474AEE3DAAA0}" type="presParOf" srcId="{8774E5F8-3844-4ED0-AFBD-DD19E83EAFEA}" destId="{A2E492C6-3AE2-46E9-A952-2ED5AE9F28BF}" srcOrd="2" destOrd="0" presId="urn:diagrams.loki3.com/BracketList"/>
    <dgm:cxn modelId="{47B3EBED-D6B9-4C1D-88A7-DAF20B604DD9}" type="presParOf" srcId="{A2E492C6-3AE2-46E9-A952-2ED5AE9F28BF}" destId="{4BA1DDD2-735A-48D5-9C9B-8F0447329EFF}" srcOrd="0" destOrd="0" presId="urn:diagrams.loki3.com/BracketList"/>
    <dgm:cxn modelId="{4EE7E647-B89F-4C1A-AEBF-6DB013986F4A}" type="presParOf" srcId="{A2E492C6-3AE2-46E9-A952-2ED5AE9F28BF}" destId="{9170BA64-9643-4CD7-BAB4-4CC59705CCF4}" srcOrd="1" destOrd="0" presId="urn:diagrams.loki3.com/BracketList"/>
    <dgm:cxn modelId="{B05FFB77-120F-416D-9CCF-2EB5AAD3D596}" type="presParOf" srcId="{A2E492C6-3AE2-46E9-A952-2ED5AE9F28BF}" destId="{F965816F-B7A8-4E28-99CC-C0867E49F018}" srcOrd="2" destOrd="0" presId="urn:diagrams.loki3.com/BracketList"/>
    <dgm:cxn modelId="{585E7B4B-377D-45F1-8E71-FB1764AAC2A0}" type="presParOf" srcId="{A2E492C6-3AE2-46E9-A952-2ED5AE9F28BF}" destId="{D4E7EAA7-88B8-4E9E-80E9-66741C1F0681}" srcOrd="3" destOrd="0" presId="urn:diagrams.loki3.com/BracketList"/>
    <dgm:cxn modelId="{4180990D-4E5F-4DD1-A148-247A4048CF2A}" type="presParOf" srcId="{8774E5F8-3844-4ED0-AFBD-DD19E83EAFEA}" destId="{662E0379-159B-4643-B6E3-76CFC676E22D}" srcOrd="3" destOrd="0" presId="urn:diagrams.loki3.com/BracketList"/>
    <dgm:cxn modelId="{2309B2B1-F3E2-4A78-969A-E2AED6B83495}" type="presParOf" srcId="{8774E5F8-3844-4ED0-AFBD-DD19E83EAFEA}" destId="{FF64B30F-1BC6-4AC0-A224-A703386D08D6}" srcOrd="4" destOrd="0" presId="urn:diagrams.loki3.com/BracketList"/>
    <dgm:cxn modelId="{BD273ACA-7299-4B12-969B-B3BE66A78557}" type="presParOf" srcId="{FF64B30F-1BC6-4AC0-A224-A703386D08D6}" destId="{6E0AC9B8-0BB4-45AD-8FDA-C911A1694ED3}" srcOrd="0" destOrd="0" presId="urn:diagrams.loki3.com/BracketList"/>
    <dgm:cxn modelId="{D2CA8DC3-0232-484D-A6B8-5542788C3C33}" type="presParOf" srcId="{FF64B30F-1BC6-4AC0-A224-A703386D08D6}" destId="{6FF74CAB-EE91-418D-8C8A-DF2D554BA0BC}" srcOrd="1" destOrd="0" presId="urn:diagrams.loki3.com/BracketList"/>
    <dgm:cxn modelId="{03861EA0-CDD6-40CA-8741-A9F3F94A05E7}" type="presParOf" srcId="{FF64B30F-1BC6-4AC0-A224-A703386D08D6}" destId="{5C5AC257-C11D-4D13-A912-6670A593A21F}" srcOrd="2" destOrd="0" presId="urn:diagrams.loki3.com/BracketList"/>
    <dgm:cxn modelId="{22EBB2E5-1C82-4F33-AB1B-34784B6ABEC3}" type="presParOf" srcId="{FF64B30F-1BC6-4AC0-A224-A703386D08D6}" destId="{F571A3D1-A72E-4E56-AA46-DD318BF92B4F}" srcOrd="3" destOrd="0" presId="urn:diagrams.loki3.com/BracketList"/>
    <dgm:cxn modelId="{3D6C9648-76FB-482F-A62F-8EDED022E7CE}" type="presParOf" srcId="{8774E5F8-3844-4ED0-AFBD-DD19E83EAFEA}" destId="{2967959D-31FC-4053-A61E-3443C4B8939E}" srcOrd="5" destOrd="0" presId="urn:diagrams.loki3.com/BracketList"/>
    <dgm:cxn modelId="{9C2621DA-A70C-4351-952D-77AECAC4C717}" type="presParOf" srcId="{8774E5F8-3844-4ED0-AFBD-DD19E83EAFEA}" destId="{5DE31EEA-448D-4FE2-B5C0-D140398B912A}" srcOrd="6" destOrd="0" presId="urn:diagrams.loki3.com/BracketList"/>
    <dgm:cxn modelId="{10E45E02-5249-4610-B038-0332BCA70599}" type="presParOf" srcId="{5DE31EEA-448D-4FE2-B5C0-D140398B912A}" destId="{2DB10711-80E8-456C-BBD7-15BCC5499A20}" srcOrd="0" destOrd="0" presId="urn:diagrams.loki3.com/BracketList"/>
    <dgm:cxn modelId="{05FCE47A-AA06-482E-8A59-84AE9375EF80}" type="presParOf" srcId="{5DE31EEA-448D-4FE2-B5C0-D140398B912A}" destId="{2932C481-F9FF-4798-8492-0FC16D0CBF7E}" srcOrd="1" destOrd="0" presId="urn:diagrams.loki3.com/BracketList"/>
    <dgm:cxn modelId="{A4F8B599-5D6A-4DD8-A279-3B756024C649}" type="presParOf" srcId="{5DE31EEA-448D-4FE2-B5C0-D140398B912A}" destId="{43D1221B-87B9-444B-8CA7-BB3FB4D9D56F}" srcOrd="2" destOrd="0" presId="urn:diagrams.loki3.com/BracketList"/>
    <dgm:cxn modelId="{2AAD0442-7C42-4004-BA47-81EC838FFC2E}" type="presParOf" srcId="{5DE31EEA-448D-4FE2-B5C0-D140398B912A}" destId="{FA3288CA-D19D-41F1-84B8-B5624F1DEE93}" srcOrd="3" destOrd="0" presId="urn:diagrams.loki3.com/BracketList"/>
    <dgm:cxn modelId="{26367C92-155E-4C04-AE40-F84B871A0DF1}" type="presParOf" srcId="{8774E5F8-3844-4ED0-AFBD-DD19E83EAFEA}" destId="{70F80C3F-D400-493A-BE80-90D025BD264A}" srcOrd="7" destOrd="0" presId="urn:diagrams.loki3.com/BracketList"/>
    <dgm:cxn modelId="{372BAC52-0759-43FC-BF37-3BEC35E65C64}" type="presParOf" srcId="{8774E5F8-3844-4ED0-AFBD-DD19E83EAFEA}" destId="{BB249EAA-6B9B-41F0-8A31-C4FD9C230BBF}" srcOrd="8" destOrd="0" presId="urn:diagrams.loki3.com/BracketList"/>
    <dgm:cxn modelId="{D2CD4FF6-90BC-4CC4-946D-D6CF2CD7C39F}" type="presParOf" srcId="{BB249EAA-6B9B-41F0-8A31-C4FD9C230BBF}" destId="{D9A8C86D-EA47-47C9-8758-73B92FC84316}" srcOrd="0" destOrd="0" presId="urn:diagrams.loki3.com/BracketList"/>
    <dgm:cxn modelId="{88B51DA5-C178-440D-9698-FA04B37F86E8}" type="presParOf" srcId="{BB249EAA-6B9B-41F0-8A31-C4FD9C230BBF}" destId="{9ED31410-3642-422E-9D4D-716624DA39B4}" srcOrd="1" destOrd="0" presId="urn:diagrams.loki3.com/BracketList"/>
    <dgm:cxn modelId="{E6223C98-F15E-42C8-9246-41670C5FE651}" type="presParOf" srcId="{BB249EAA-6B9B-41F0-8A31-C4FD9C230BBF}" destId="{EB42F066-B529-4E7D-914E-BFB25C521D07}" srcOrd="2" destOrd="0" presId="urn:diagrams.loki3.com/BracketList"/>
    <dgm:cxn modelId="{49658545-95E3-4B83-A009-AF46D7BF1591}" type="presParOf" srcId="{BB249EAA-6B9B-41F0-8A31-C4FD9C230BBF}" destId="{6A1308B7-EB7F-4317-ACF1-3423E39C4B35}" srcOrd="3" destOrd="0" presId="urn:diagrams.loki3.com/Bracket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3DD3A6C-DF33-414F-A67F-905B93E4FA7D}" type="doc">
      <dgm:prSet loTypeId="urn:microsoft.com/office/officeart/2008/layout/BendingPictureCaption" loCatId="picture" qsTypeId="urn:microsoft.com/office/officeart/2005/8/quickstyle/simple1" qsCatId="simple" csTypeId="urn:microsoft.com/office/officeart/2005/8/colors/colorful5" csCatId="colorful" phldr="1"/>
      <dgm:spPr/>
      <dgm:t>
        <a:bodyPr/>
        <a:lstStyle/>
        <a:p>
          <a:endParaRPr lang="en-US"/>
        </a:p>
      </dgm:t>
    </dgm:pt>
    <dgm:pt modelId="{0245A8AF-34A4-4043-8CD8-27774720CD6D}">
      <dgm:prSet phldrT="[Text]"/>
      <dgm:spPr/>
      <dgm:t>
        <a:bodyPr/>
        <a:lstStyle/>
        <a:p>
          <a:r>
            <a:rPr lang="en-US" dirty="0" smtClean="0">
              <a:latin typeface="Franklin Gothic Medium Cond" panose="020B0606030402020204" pitchFamily="34" charset="0"/>
            </a:rPr>
            <a:t>Life (~80%)</a:t>
          </a:r>
          <a:endParaRPr lang="en-US" dirty="0">
            <a:latin typeface="Franklin Gothic Medium Cond" panose="020B0606030402020204" pitchFamily="34" charset="0"/>
          </a:endParaRPr>
        </a:p>
      </dgm:t>
    </dgm:pt>
    <dgm:pt modelId="{23DDB007-F810-42E8-B57A-563DAB68D574}" type="parTrans" cxnId="{18834064-33DE-433F-AA55-7212F6519D38}">
      <dgm:prSet/>
      <dgm:spPr/>
      <dgm:t>
        <a:bodyPr/>
        <a:lstStyle/>
        <a:p>
          <a:endParaRPr lang="en-US"/>
        </a:p>
      </dgm:t>
    </dgm:pt>
    <dgm:pt modelId="{675ACD06-4325-461E-8D66-7EB73D778A07}" type="sibTrans" cxnId="{18834064-33DE-433F-AA55-7212F6519D38}">
      <dgm:prSet/>
      <dgm:spPr/>
      <dgm:t>
        <a:bodyPr/>
        <a:lstStyle/>
        <a:p>
          <a:endParaRPr lang="en-US"/>
        </a:p>
      </dgm:t>
    </dgm:pt>
    <dgm:pt modelId="{92486DE0-C5D2-4136-95FE-53D4888ECD5F}">
      <dgm:prSet phldrT="[Text]"/>
      <dgm:spPr/>
      <dgm:t>
        <a:bodyPr/>
        <a:lstStyle/>
        <a:p>
          <a:r>
            <a:rPr lang="en-US" dirty="0" smtClean="0">
              <a:latin typeface="Franklin Gothic Medium Cond" panose="020B0606030402020204" pitchFamily="34" charset="0"/>
            </a:rPr>
            <a:t>Non-Life (~20%)</a:t>
          </a:r>
        </a:p>
        <a:p>
          <a:r>
            <a:rPr lang="en-US" dirty="0" smtClean="0">
              <a:latin typeface="Franklin Gothic Medium Cond" panose="020B0606030402020204" pitchFamily="34" charset="0"/>
            </a:rPr>
            <a:t>Max- 3</a:t>
          </a:r>
          <a:r>
            <a:rPr lang="en-US" baseline="30000" dirty="0" smtClean="0">
              <a:latin typeface="Franklin Gothic Medium Cond" panose="020B0606030402020204" pitchFamily="34" charset="0"/>
            </a:rPr>
            <a:t>rd</a:t>
          </a:r>
          <a:r>
            <a:rPr lang="en-US" dirty="0" smtClean="0">
              <a:latin typeface="Franklin Gothic Medium Cond" panose="020B0606030402020204" pitchFamily="34" charset="0"/>
            </a:rPr>
            <a:t> party motor</a:t>
          </a:r>
          <a:endParaRPr lang="en-US" dirty="0">
            <a:latin typeface="Franklin Gothic Medium Cond" panose="020B0606030402020204" pitchFamily="34" charset="0"/>
          </a:endParaRPr>
        </a:p>
      </dgm:t>
    </dgm:pt>
    <dgm:pt modelId="{B876EA58-FFCF-49AD-AB3E-7B1FF5EC2199}" type="parTrans" cxnId="{B9C040D5-6FAE-4C13-89E7-DD1D48ABEFBC}">
      <dgm:prSet/>
      <dgm:spPr/>
      <dgm:t>
        <a:bodyPr/>
        <a:lstStyle/>
        <a:p>
          <a:endParaRPr lang="en-US"/>
        </a:p>
      </dgm:t>
    </dgm:pt>
    <dgm:pt modelId="{6179F2A4-EFBB-4CE7-BBE9-C5F254A9C33F}" type="sibTrans" cxnId="{B9C040D5-6FAE-4C13-89E7-DD1D48ABEFBC}">
      <dgm:prSet/>
      <dgm:spPr/>
      <dgm:t>
        <a:bodyPr/>
        <a:lstStyle/>
        <a:p>
          <a:endParaRPr lang="en-US"/>
        </a:p>
      </dgm:t>
    </dgm:pt>
    <dgm:pt modelId="{FF8EA474-7764-4A9F-BC0C-974B88A62477}" type="pres">
      <dgm:prSet presAssocID="{33DD3A6C-DF33-414F-A67F-905B93E4FA7D}" presName="diagram" presStyleCnt="0">
        <dgm:presLayoutVars>
          <dgm:dir/>
        </dgm:presLayoutVars>
      </dgm:prSet>
      <dgm:spPr/>
      <dgm:t>
        <a:bodyPr/>
        <a:lstStyle/>
        <a:p>
          <a:endParaRPr lang="en-US"/>
        </a:p>
      </dgm:t>
    </dgm:pt>
    <dgm:pt modelId="{6982EB25-9793-4767-9E44-3057507A294E}" type="pres">
      <dgm:prSet presAssocID="{0245A8AF-34A4-4043-8CD8-27774720CD6D}" presName="composite" presStyleCnt="0"/>
      <dgm:spPr/>
      <dgm:t>
        <a:bodyPr/>
        <a:lstStyle/>
        <a:p>
          <a:endParaRPr lang="en-US"/>
        </a:p>
      </dgm:t>
    </dgm:pt>
    <dgm:pt modelId="{480F695C-B4D3-418E-A1FE-677CC241A3DC}" type="pres">
      <dgm:prSet presAssocID="{0245A8AF-34A4-4043-8CD8-27774720CD6D}" presName="Image" presStyleLbl="bgShp" presStyleIdx="0" presStyleCnt="2"/>
      <dgm:spPr>
        <a:blipFill rotWithShape="1">
          <a:blip xmlns:r="http://schemas.openxmlformats.org/officeDocument/2006/relationships" r:embed="rId1"/>
          <a:stretch>
            <a:fillRect/>
          </a:stretch>
        </a:blipFill>
      </dgm:spPr>
      <dgm:t>
        <a:bodyPr/>
        <a:lstStyle/>
        <a:p>
          <a:endParaRPr lang="en-US"/>
        </a:p>
      </dgm:t>
    </dgm:pt>
    <dgm:pt modelId="{2972E817-1991-40C2-901F-ED516D798390}" type="pres">
      <dgm:prSet presAssocID="{0245A8AF-34A4-4043-8CD8-27774720CD6D}" presName="Parent" presStyleLbl="node0" presStyleIdx="0" presStyleCnt="2">
        <dgm:presLayoutVars>
          <dgm:bulletEnabled val="1"/>
        </dgm:presLayoutVars>
      </dgm:prSet>
      <dgm:spPr/>
      <dgm:t>
        <a:bodyPr/>
        <a:lstStyle/>
        <a:p>
          <a:endParaRPr lang="en-US"/>
        </a:p>
      </dgm:t>
    </dgm:pt>
    <dgm:pt modelId="{404594CB-526D-451A-B8E1-ABA67C82615C}" type="pres">
      <dgm:prSet presAssocID="{675ACD06-4325-461E-8D66-7EB73D778A07}" presName="sibTrans" presStyleCnt="0"/>
      <dgm:spPr/>
      <dgm:t>
        <a:bodyPr/>
        <a:lstStyle/>
        <a:p>
          <a:endParaRPr lang="en-US"/>
        </a:p>
      </dgm:t>
    </dgm:pt>
    <dgm:pt modelId="{ED9D46BF-C605-4D46-99A9-ED1276C47D77}" type="pres">
      <dgm:prSet presAssocID="{92486DE0-C5D2-4136-95FE-53D4888ECD5F}" presName="composite" presStyleCnt="0"/>
      <dgm:spPr/>
      <dgm:t>
        <a:bodyPr/>
        <a:lstStyle/>
        <a:p>
          <a:endParaRPr lang="en-US"/>
        </a:p>
      </dgm:t>
    </dgm:pt>
    <dgm:pt modelId="{1756EBDA-D0FA-4049-8BA7-08C1C44EC5E9}" type="pres">
      <dgm:prSet presAssocID="{92486DE0-C5D2-4136-95FE-53D4888ECD5F}" presName="Image" presStyleLbl="bgShp" presStyleIdx="1" presStyleCnt="2" custScaleX="85643"/>
      <dgm:spPr>
        <a:blipFill rotWithShape="1">
          <a:blip xmlns:r="http://schemas.openxmlformats.org/officeDocument/2006/relationships" r:embed="rId2"/>
          <a:stretch>
            <a:fillRect/>
          </a:stretch>
        </a:blipFill>
      </dgm:spPr>
      <dgm:t>
        <a:bodyPr/>
        <a:lstStyle/>
        <a:p>
          <a:endParaRPr lang="en-US"/>
        </a:p>
      </dgm:t>
    </dgm:pt>
    <dgm:pt modelId="{5681A763-BFF2-43C3-A3CA-0F60EC89C6F8}" type="pres">
      <dgm:prSet presAssocID="{92486DE0-C5D2-4136-95FE-53D4888ECD5F}" presName="Parent" presStyleLbl="node0" presStyleIdx="1" presStyleCnt="2">
        <dgm:presLayoutVars>
          <dgm:bulletEnabled val="1"/>
        </dgm:presLayoutVars>
      </dgm:prSet>
      <dgm:spPr/>
      <dgm:t>
        <a:bodyPr/>
        <a:lstStyle/>
        <a:p>
          <a:endParaRPr lang="en-US"/>
        </a:p>
      </dgm:t>
    </dgm:pt>
  </dgm:ptLst>
  <dgm:cxnLst>
    <dgm:cxn modelId="{18834064-33DE-433F-AA55-7212F6519D38}" srcId="{33DD3A6C-DF33-414F-A67F-905B93E4FA7D}" destId="{0245A8AF-34A4-4043-8CD8-27774720CD6D}" srcOrd="0" destOrd="0" parTransId="{23DDB007-F810-42E8-B57A-563DAB68D574}" sibTransId="{675ACD06-4325-461E-8D66-7EB73D778A07}"/>
    <dgm:cxn modelId="{A27CA847-16D4-4E72-989D-759C069B9255}" type="presOf" srcId="{92486DE0-C5D2-4136-95FE-53D4888ECD5F}" destId="{5681A763-BFF2-43C3-A3CA-0F60EC89C6F8}" srcOrd="0" destOrd="0" presId="urn:microsoft.com/office/officeart/2008/layout/BendingPictureCaption"/>
    <dgm:cxn modelId="{4E7599AB-0843-463B-8ED5-2D2C4F476C0E}" type="presOf" srcId="{0245A8AF-34A4-4043-8CD8-27774720CD6D}" destId="{2972E817-1991-40C2-901F-ED516D798390}" srcOrd="0" destOrd="0" presId="urn:microsoft.com/office/officeart/2008/layout/BendingPictureCaption"/>
    <dgm:cxn modelId="{B9C040D5-6FAE-4C13-89E7-DD1D48ABEFBC}" srcId="{33DD3A6C-DF33-414F-A67F-905B93E4FA7D}" destId="{92486DE0-C5D2-4136-95FE-53D4888ECD5F}" srcOrd="1" destOrd="0" parTransId="{B876EA58-FFCF-49AD-AB3E-7B1FF5EC2199}" sibTransId="{6179F2A4-EFBB-4CE7-BBE9-C5F254A9C33F}"/>
    <dgm:cxn modelId="{1E0F03AC-D055-4ED3-A351-747B1D79E3D9}" type="presOf" srcId="{33DD3A6C-DF33-414F-A67F-905B93E4FA7D}" destId="{FF8EA474-7764-4A9F-BC0C-974B88A62477}" srcOrd="0" destOrd="0" presId="urn:microsoft.com/office/officeart/2008/layout/BendingPictureCaption"/>
    <dgm:cxn modelId="{5B7F785C-645D-46EB-BCB9-26E50DF16427}" type="presParOf" srcId="{FF8EA474-7764-4A9F-BC0C-974B88A62477}" destId="{6982EB25-9793-4767-9E44-3057507A294E}" srcOrd="0" destOrd="0" presId="urn:microsoft.com/office/officeart/2008/layout/BendingPictureCaption"/>
    <dgm:cxn modelId="{38B94FED-9988-478B-A685-1108020D1C86}" type="presParOf" srcId="{6982EB25-9793-4767-9E44-3057507A294E}" destId="{480F695C-B4D3-418E-A1FE-677CC241A3DC}" srcOrd="0" destOrd="0" presId="urn:microsoft.com/office/officeart/2008/layout/BendingPictureCaption"/>
    <dgm:cxn modelId="{E637C10A-F0B5-485D-AB7D-ED2A6E8611B6}" type="presParOf" srcId="{6982EB25-9793-4767-9E44-3057507A294E}" destId="{2972E817-1991-40C2-901F-ED516D798390}" srcOrd="1" destOrd="0" presId="urn:microsoft.com/office/officeart/2008/layout/BendingPictureCaption"/>
    <dgm:cxn modelId="{24D6206B-0938-4C42-B0BF-6D456B566E35}" type="presParOf" srcId="{FF8EA474-7764-4A9F-BC0C-974B88A62477}" destId="{404594CB-526D-451A-B8E1-ABA67C82615C}" srcOrd="1" destOrd="0" presId="urn:microsoft.com/office/officeart/2008/layout/BendingPictureCaption"/>
    <dgm:cxn modelId="{15F9AC2B-63BD-4C5C-8891-E1FD40D3E73E}" type="presParOf" srcId="{FF8EA474-7764-4A9F-BC0C-974B88A62477}" destId="{ED9D46BF-C605-4D46-99A9-ED1276C47D77}" srcOrd="2" destOrd="0" presId="urn:microsoft.com/office/officeart/2008/layout/BendingPictureCaption"/>
    <dgm:cxn modelId="{45F36F4E-1B5B-4B1A-9BC1-2BB2872F46E2}" type="presParOf" srcId="{ED9D46BF-C605-4D46-99A9-ED1276C47D77}" destId="{1756EBDA-D0FA-4049-8BA7-08C1C44EC5E9}" srcOrd="0" destOrd="0" presId="urn:microsoft.com/office/officeart/2008/layout/BendingPictureCaption"/>
    <dgm:cxn modelId="{333CD3FA-8862-4E67-A7A5-9B2768899510}" type="presParOf" srcId="{ED9D46BF-C605-4D46-99A9-ED1276C47D77}" destId="{5681A763-BFF2-43C3-A3CA-0F60EC89C6F8}" srcOrd="1" destOrd="0" presId="urn:microsoft.com/office/officeart/2008/layout/BendingPictureCaption"/>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2916E9-634D-4674-A6A1-8D646CCC421B}" type="doc">
      <dgm:prSet loTypeId="urn:diagrams.loki3.com/BracketList" loCatId="list" qsTypeId="urn:microsoft.com/office/officeart/2005/8/quickstyle/simple1" qsCatId="simple" csTypeId="urn:microsoft.com/office/officeart/2005/8/colors/colorful1#14" csCatId="colorful" phldr="1"/>
      <dgm:spPr/>
      <dgm:t>
        <a:bodyPr/>
        <a:lstStyle/>
        <a:p>
          <a:endParaRPr lang="en-US"/>
        </a:p>
      </dgm:t>
    </dgm:pt>
    <dgm:pt modelId="{2F87A3AA-CCD3-4897-9794-6811946C7BB5}">
      <dgm:prSet phldrT="[Text]"/>
      <dgm:spPr/>
      <dgm:t>
        <a:bodyPr/>
        <a:lstStyle/>
        <a:p>
          <a:r>
            <a:rPr lang="en-US" dirty="0" smtClean="0">
              <a:latin typeface="Franklin Gothic Medium Cond" panose="020B0606030402020204" pitchFamily="34" charset="0"/>
            </a:rPr>
            <a:t>Endowment</a:t>
          </a:r>
          <a:endParaRPr lang="en-US" dirty="0">
            <a:latin typeface="Franklin Gothic Medium Cond" panose="020B0606030402020204" pitchFamily="34" charset="0"/>
          </a:endParaRPr>
        </a:p>
      </dgm:t>
    </dgm:pt>
    <dgm:pt modelId="{6C1D98FA-FEFA-4F7F-B67E-EE0EC7AD2C38}" type="parTrans" cxnId="{4ACE9AEF-4DE5-4B53-A1E8-22349C977B85}">
      <dgm:prSet/>
      <dgm:spPr/>
      <dgm:t>
        <a:bodyPr/>
        <a:lstStyle/>
        <a:p>
          <a:endParaRPr lang="en-US"/>
        </a:p>
      </dgm:t>
    </dgm:pt>
    <dgm:pt modelId="{531FD8F6-2506-4445-97E9-B73B17E09E3A}" type="sibTrans" cxnId="{4ACE9AEF-4DE5-4B53-A1E8-22349C977B85}">
      <dgm:prSet/>
      <dgm:spPr/>
      <dgm:t>
        <a:bodyPr/>
        <a:lstStyle/>
        <a:p>
          <a:endParaRPr lang="en-US"/>
        </a:p>
      </dgm:t>
    </dgm:pt>
    <dgm:pt modelId="{863F518D-0CE9-41B3-A3FD-56BD546B3E8A}">
      <dgm:prSet phldrT="[Text]"/>
      <dgm:spPr/>
      <dgm:t>
        <a:bodyPr/>
        <a:lstStyle/>
        <a:p>
          <a:r>
            <a:rPr lang="en-US" dirty="0" smtClean="0">
              <a:latin typeface="Franklin Gothic Medium Cond" panose="020B0606030402020204" pitchFamily="34" charset="0"/>
            </a:rPr>
            <a:t>Money @maturity </a:t>
          </a:r>
          <a:endParaRPr lang="en-US" dirty="0">
            <a:latin typeface="Franklin Gothic Medium Cond" panose="020B0606030402020204" pitchFamily="34" charset="0"/>
          </a:endParaRPr>
        </a:p>
      </dgm:t>
    </dgm:pt>
    <dgm:pt modelId="{58F2F2DC-9CAA-4CD6-AFF6-BD9509C01168}" type="parTrans" cxnId="{88CDD6BC-E3DA-4758-89FA-4FD4C1B90D63}">
      <dgm:prSet/>
      <dgm:spPr/>
      <dgm:t>
        <a:bodyPr/>
        <a:lstStyle/>
        <a:p>
          <a:endParaRPr lang="en-US"/>
        </a:p>
      </dgm:t>
    </dgm:pt>
    <dgm:pt modelId="{C638D3F1-7F06-414F-A997-29786374880C}" type="sibTrans" cxnId="{88CDD6BC-E3DA-4758-89FA-4FD4C1B90D63}">
      <dgm:prSet/>
      <dgm:spPr/>
      <dgm:t>
        <a:bodyPr/>
        <a:lstStyle/>
        <a:p>
          <a:endParaRPr lang="en-US"/>
        </a:p>
      </dgm:t>
    </dgm:pt>
    <dgm:pt modelId="{E2393C92-74E1-433D-8824-D764A9B98572}">
      <dgm:prSet phldrT="[Text]"/>
      <dgm:spPr/>
      <dgm:t>
        <a:bodyPr/>
        <a:lstStyle/>
        <a:p>
          <a:r>
            <a:rPr lang="en-US" dirty="0" smtClean="0">
              <a:latin typeface="Franklin Gothic Medium Cond" panose="020B0606030402020204" pitchFamily="34" charset="0"/>
            </a:rPr>
            <a:t>Money @death</a:t>
          </a:r>
          <a:endParaRPr lang="en-US" dirty="0">
            <a:latin typeface="Franklin Gothic Medium Cond" panose="020B0606030402020204" pitchFamily="34" charset="0"/>
          </a:endParaRPr>
        </a:p>
      </dgm:t>
    </dgm:pt>
    <dgm:pt modelId="{34445F25-2FCB-4157-8158-A2072E2C191E}" type="parTrans" cxnId="{5E3EC627-9BC3-4AEF-ABE6-88EDB51217C3}">
      <dgm:prSet/>
      <dgm:spPr/>
      <dgm:t>
        <a:bodyPr/>
        <a:lstStyle/>
        <a:p>
          <a:endParaRPr lang="en-US"/>
        </a:p>
      </dgm:t>
    </dgm:pt>
    <dgm:pt modelId="{C47D78BE-7CA3-4C91-98EF-1CCDDC94FFCE}" type="sibTrans" cxnId="{5E3EC627-9BC3-4AEF-ABE6-88EDB51217C3}">
      <dgm:prSet/>
      <dgm:spPr/>
      <dgm:t>
        <a:bodyPr/>
        <a:lstStyle/>
        <a:p>
          <a:endParaRPr lang="en-US"/>
        </a:p>
      </dgm:t>
    </dgm:pt>
    <dgm:pt modelId="{C9C30B65-463D-4300-B877-3905013FEC45}">
      <dgm:prSet phldrT="[Text]"/>
      <dgm:spPr/>
      <dgm:t>
        <a:bodyPr/>
        <a:lstStyle/>
        <a:p>
          <a:r>
            <a:rPr lang="en-US" dirty="0" smtClean="0">
              <a:latin typeface="Franklin Gothic Medium Cond" panose="020B0606030402020204" pitchFamily="34" charset="0"/>
            </a:rPr>
            <a:t>Whole life</a:t>
          </a:r>
          <a:endParaRPr lang="en-US" dirty="0">
            <a:latin typeface="Franklin Gothic Medium Cond" panose="020B0606030402020204" pitchFamily="34" charset="0"/>
          </a:endParaRPr>
        </a:p>
      </dgm:t>
    </dgm:pt>
    <dgm:pt modelId="{8622CE56-E12E-4595-A616-C385F7B12923}" type="parTrans" cxnId="{23361818-00EB-4CE7-AA41-96162C77EE27}">
      <dgm:prSet/>
      <dgm:spPr/>
      <dgm:t>
        <a:bodyPr/>
        <a:lstStyle/>
        <a:p>
          <a:endParaRPr lang="en-US"/>
        </a:p>
      </dgm:t>
    </dgm:pt>
    <dgm:pt modelId="{EA496B29-A0FB-43E5-89DB-DF73AEDE038C}" type="sibTrans" cxnId="{23361818-00EB-4CE7-AA41-96162C77EE27}">
      <dgm:prSet/>
      <dgm:spPr/>
      <dgm:t>
        <a:bodyPr/>
        <a:lstStyle/>
        <a:p>
          <a:endParaRPr lang="en-US"/>
        </a:p>
      </dgm:t>
    </dgm:pt>
    <dgm:pt modelId="{23C18102-24C9-4BC8-B66A-A9DF5A3ADE53}">
      <dgm:prSet phldrT="[Text]"/>
      <dgm:spPr/>
      <dgm:t>
        <a:bodyPr/>
        <a:lstStyle/>
        <a:p>
          <a:r>
            <a:rPr lang="en-US" dirty="0" smtClean="0">
              <a:latin typeface="Franklin Gothic Medium Cond" panose="020B0606030402020204" pitchFamily="34" charset="0"/>
            </a:rPr>
            <a:t>Money @Maturity…no</a:t>
          </a:r>
          <a:endParaRPr lang="en-US" dirty="0">
            <a:latin typeface="Franklin Gothic Medium Cond" panose="020B0606030402020204" pitchFamily="34" charset="0"/>
          </a:endParaRPr>
        </a:p>
      </dgm:t>
    </dgm:pt>
    <dgm:pt modelId="{F885B5EB-8ED0-4667-8289-B723F513ABFE}" type="parTrans" cxnId="{94556558-87DA-4669-B5D0-47B65D6237A0}">
      <dgm:prSet/>
      <dgm:spPr/>
      <dgm:t>
        <a:bodyPr/>
        <a:lstStyle/>
        <a:p>
          <a:endParaRPr lang="en-US"/>
        </a:p>
      </dgm:t>
    </dgm:pt>
    <dgm:pt modelId="{8B2F9AF5-352E-45B6-A667-BCB0CD7A8CA1}" type="sibTrans" cxnId="{94556558-87DA-4669-B5D0-47B65D6237A0}">
      <dgm:prSet/>
      <dgm:spPr/>
      <dgm:t>
        <a:bodyPr/>
        <a:lstStyle/>
        <a:p>
          <a:endParaRPr lang="en-US"/>
        </a:p>
      </dgm:t>
    </dgm:pt>
    <dgm:pt modelId="{A7644BE7-9CED-4856-A1B5-2E41ACC88682}">
      <dgm:prSet phldrT="[Text]"/>
      <dgm:spPr/>
      <dgm:t>
        <a:bodyPr/>
        <a:lstStyle/>
        <a:p>
          <a:r>
            <a:rPr lang="en-US" dirty="0" smtClean="0">
              <a:latin typeface="Franklin Gothic Medium Cond" panose="020B0606030402020204" pitchFamily="34" charset="0"/>
            </a:rPr>
            <a:t>Money @death…Yes</a:t>
          </a:r>
          <a:endParaRPr lang="en-US" dirty="0">
            <a:latin typeface="Franklin Gothic Medium Cond" panose="020B0606030402020204" pitchFamily="34" charset="0"/>
          </a:endParaRPr>
        </a:p>
      </dgm:t>
    </dgm:pt>
    <dgm:pt modelId="{21CC245B-F45F-4F66-B0FF-8C48FDCFC0E9}" type="parTrans" cxnId="{C1F84A98-006A-427A-89A9-86ACBEB6C6ED}">
      <dgm:prSet/>
      <dgm:spPr/>
      <dgm:t>
        <a:bodyPr/>
        <a:lstStyle/>
        <a:p>
          <a:endParaRPr lang="en-US"/>
        </a:p>
      </dgm:t>
    </dgm:pt>
    <dgm:pt modelId="{0E6D922D-96AA-4893-A6BA-7C9BAD32DDFF}" type="sibTrans" cxnId="{C1F84A98-006A-427A-89A9-86ACBEB6C6ED}">
      <dgm:prSet/>
      <dgm:spPr/>
      <dgm:t>
        <a:bodyPr/>
        <a:lstStyle/>
        <a:p>
          <a:endParaRPr lang="en-US"/>
        </a:p>
      </dgm:t>
    </dgm:pt>
    <dgm:pt modelId="{20EAD5EE-63DF-4075-A5FC-7C94F6171F84}">
      <dgm:prSet phldrT="[Text]"/>
      <dgm:spPr/>
      <dgm:t>
        <a:bodyPr/>
        <a:lstStyle/>
        <a:p>
          <a:r>
            <a:rPr lang="en-US" dirty="0" smtClean="0">
              <a:latin typeface="Franklin Gothic Medium Cond" panose="020B0606030402020204" pitchFamily="34" charset="0"/>
            </a:rPr>
            <a:t>Term insurance</a:t>
          </a:r>
          <a:endParaRPr lang="en-US" dirty="0">
            <a:latin typeface="Franklin Gothic Medium Cond" panose="020B0606030402020204" pitchFamily="34" charset="0"/>
          </a:endParaRPr>
        </a:p>
      </dgm:t>
    </dgm:pt>
    <dgm:pt modelId="{EE30256D-DFE8-45F3-A7A4-5F7FB4C08014}" type="parTrans" cxnId="{20E0FB66-C445-4607-BF42-92CD918F6136}">
      <dgm:prSet/>
      <dgm:spPr/>
      <dgm:t>
        <a:bodyPr/>
        <a:lstStyle/>
        <a:p>
          <a:endParaRPr lang="en-US"/>
        </a:p>
      </dgm:t>
    </dgm:pt>
    <dgm:pt modelId="{DD0CAC71-3374-4E4C-9FFB-C7B8CD44AD43}" type="sibTrans" cxnId="{20E0FB66-C445-4607-BF42-92CD918F6136}">
      <dgm:prSet/>
      <dgm:spPr/>
      <dgm:t>
        <a:bodyPr/>
        <a:lstStyle/>
        <a:p>
          <a:endParaRPr lang="en-US"/>
        </a:p>
      </dgm:t>
    </dgm:pt>
    <dgm:pt modelId="{6CD3366D-7B9E-4B87-85C3-7E62B5A39B72}">
      <dgm:prSet phldrT="[Text]"/>
      <dgm:spPr/>
      <dgm:t>
        <a:bodyPr/>
        <a:lstStyle/>
        <a:p>
          <a:r>
            <a:rPr lang="en-US" dirty="0" smtClean="0">
              <a:latin typeface="Franklin Gothic Medium Cond" panose="020B0606030402020204" pitchFamily="34" charset="0"/>
            </a:rPr>
            <a:t>Only if you die within term</a:t>
          </a:r>
          <a:endParaRPr lang="en-US" dirty="0">
            <a:latin typeface="Franklin Gothic Medium Cond" panose="020B0606030402020204" pitchFamily="34" charset="0"/>
          </a:endParaRPr>
        </a:p>
      </dgm:t>
    </dgm:pt>
    <dgm:pt modelId="{F617AC4C-FF17-4F4C-A173-9E77BC53B187}" type="parTrans" cxnId="{C9DE1869-B453-4928-9C89-186F4FF493D3}">
      <dgm:prSet/>
      <dgm:spPr/>
      <dgm:t>
        <a:bodyPr/>
        <a:lstStyle/>
        <a:p>
          <a:endParaRPr lang="en-US"/>
        </a:p>
      </dgm:t>
    </dgm:pt>
    <dgm:pt modelId="{CADD43AB-CA11-497E-B01D-517C1FE9A441}" type="sibTrans" cxnId="{C9DE1869-B453-4928-9C89-186F4FF493D3}">
      <dgm:prSet/>
      <dgm:spPr/>
      <dgm:t>
        <a:bodyPr/>
        <a:lstStyle/>
        <a:p>
          <a:endParaRPr lang="en-US"/>
        </a:p>
      </dgm:t>
    </dgm:pt>
    <dgm:pt modelId="{2C4051B5-4F99-4B64-888F-B39D1D6FA965}">
      <dgm:prSet phldrT="[Text]"/>
      <dgm:spPr/>
      <dgm:t>
        <a:bodyPr/>
        <a:lstStyle/>
        <a:p>
          <a:r>
            <a:rPr lang="en-US" dirty="0" smtClean="0">
              <a:latin typeface="Franklin Gothic Medium Cond" panose="020B0606030402020204" pitchFamily="34" charset="0"/>
            </a:rPr>
            <a:t>Else no return. But premium cheap</a:t>
          </a:r>
          <a:endParaRPr lang="en-US" dirty="0">
            <a:latin typeface="Franklin Gothic Medium Cond" panose="020B0606030402020204" pitchFamily="34" charset="0"/>
          </a:endParaRPr>
        </a:p>
      </dgm:t>
    </dgm:pt>
    <dgm:pt modelId="{2FE44005-A790-4780-8592-11D77928A6BD}" type="parTrans" cxnId="{B3C74A0E-3843-40A8-A20C-DE8346592583}">
      <dgm:prSet/>
      <dgm:spPr/>
      <dgm:t>
        <a:bodyPr/>
        <a:lstStyle/>
        <a:p>
          <a:endParaRPr lang="en-US"/>
        </a:p>
      </dgm:t>
    </dgm:pt>
    <dgm:pt modelId="{49934749-C8F0-472E-B7D1-F3720D4F589E}" type="sibTrans" cxnId="{B3C74A0E-3843-40A8-A20C-DE8346592583}">
      <dgm:prSet/>
      <dgm:spPr/>
      <dgm:t>
        <a:bodyPr/>
        <a:lstStyle/>
        <a:p>
          <a:endParaRPr lang="en-US"/>
        </a:p>
      </dgm:t>
    </dgm:pt>
    <dgm:pt modelId="{0A4E2189-7177-4AD9-9C77-60B3BD4CC308}">
      <dgm:prSet phldrT="[Text]"/>
      <dgm:spPr/>
      <dgm:t>
        <a:bodyPr/>
        <a:lstStyle/>
        <a:p>
          <a:r>
            <a:rPr lang="en-US" dirty="0" smtClean="0">
              <a:latin typeface="Franklin Gothic Medium Cond" panose="020B0606030402020204" pitchFamily="34" charset="0"/>
            </a:rPr>
            <a:t>Unit linked insurance policy (ULIP)</a:t>
          </a:r>
          <a:endParaRPr lang="en-US" dirty="0">
            <a:latin typeface="Franklin Gothic Medium Cond" panose="020B0606030402020204" pitchFamily="34" charset="0"/>
          </a:endParaRPr>
        </a:p>
      </dgm:t>
    </dgm:pt>
    <dgm:pt modelId="{EA6A1C75-798F-4834-9095-AF2A677E6C0D}" type="parTrans" cxnId="{9F06F385-2969-4CD0-AFE3-2A39DA42C160}">
      <dgm:prSet/>
      <dgm:spPr/>
      <dgm:t>
        <a:bodyPr/>
        <a:lstStyle/>
        <a:p>
          <a:endParaRPr lang="en-US"/>
        </a:p>
      </dgm:t>
    </dgm:pt>
    <dgm:pt modelId="{318F6A22-AC4D-4F8E-92BE-AFD6656C20CE}" type="sibTrans" cxnId="{9F06F385-2969-4CD0-AFE3-2A39DA42C160}">
      <dgm:prSet/>
      <dgm:spPr/>
      <dgm:t>
        <a:bodyPr/>
        <a:lstStyle/>
        <a:p>
          <a:endParaRPr lang="en-US"/>
        </a:p>
      </dgm:t>
    </dgm:pt>
    <dgm:pt modelId="{F001436A-C780-448B-834E-1F4ECB0C6076}">
      <dgm:prSet phldrT="[Text]"/>
      <dgm:spPr/>
      <dgm:t>
        <a:bodyPr/>
        <a:lstStyle/>
        <a:p>
          <a:r>
            <a:rPr lang="en-US" dirty="0" smtClean="0">
              <a:latin typeface="Franklin Gothic Medium Cond" panose="020B0606030402020204" pitchFamily="34" charset="0"/>
            </a:rPr>
            <a:t>Premium $$ invested in a fund</a:t>
          </a:r>
          <a:endParaRPr lang="en-US" dirty="0">
            <a:latin typeface="Franklin Gothic Medium Cond" panose="020B0606030402020204" pitchFamily="34" charset="0"/>
          </a:endParaRPr>
        </a:p>
      </dgm:t>
    </dgm:pt>
    <dgm:pt modelId="{FC8D7ECB-2775-43DC-95C3-FC840A6B69E0}" type="parTrans" cxnId="{E6E721AE-9423-49D7-8D45-78C99AC11222}">
      <dgm:prSet/>
      <dgm:spPr/>
      <dgm:t>
        <a:bodyPr/>
        <a:lstStyle/>
        <a:p>
          <a:endParaRPr lang="en-US"/>
        </a:p>
      </dgm:t>
    </dgm:pt>
    <dgm:pt modelId="{DC2FB8A6-C1E9-4B8D-95B5-EACEAE9FA024}" type="sibTrans" cxnId="{E6E721AE-9423-49D7-8D45-78C99AC11222}">
      <dgm:prSet/>
      <dgm:spPr/>
      <dgm:t>
        <a:bodyPr/>
        <a:lstStyle/>
        <a:p>
          <a:endParaRPr lang="en-US"/>
        </a:p>
      </dgm:t>
    </dgm:pt>
    <dgm:pt modelId="{FCA8F902-CB66-4597-A8C9-79FE3189C612}">
      <dgm:prSet phldrT="[Text]"/>
      <dgm:spPr/>
      <dgm:t>
        <a:bodyPr/>
        <a:lstStyle/>
        <a:p>
          <a:r>
            <a:rPr lang="en-US" dirty="0" smtClean="0">
              <a:latin typeface="Franklin Gothic Medium Cond" panose="020B0606030402020204" pitchFamily="34" charset="0"/>
            </a:rPr>
            <a:t>Return linked to performance of fund (like MF)</a:t>
          </a:r>
          <a:endParaRPr lang="en-US" dirty="0">
            <a:latin typeface="Franklin Gothic Medium Cond" panose="020B0606030402020204" pitchFamily="34" charset="0"/>
          </a:endParaRPr>
        </a:p>
      </dgm:t>
    </dgm:pt>
    <dgm:pt modelId="{AA08E943-FA36-4328-8DC1-72E9D6908909}" type="parTrans" cxnId="{27037868-B2EC-4DC5-ABAE-E1B997FEBB7D}">
      <dgm:prSet/>
      <dgm:spPr/>
      <dgm:t>
        <a:bodyPr/>
        <a:lstStyle/>
        <a:p>
          <a:endParaRPr lang="en-US"/>
        </a:p>
      </dgm:t>
    </dgm:pt>
    <dgm:pt modelId="{FFAFDB7A-FA26-421A-BD65-19CC73FBFD77}" type="sibTrans" cxnId="{27037868-B2EC-4DC5-ABAE-E1B997FEBB7D}">
      <dgm:prSet/>
      <dgm:spPr/>
      <dgm:t>
        <a:bodyPr/>
        <a:lstStyle/>
        <a:p>
          <a:endParaRPr lang="en-US"/>
        </a:p>
      </dgm:t>
    </dgm:pt>
    <dgm:pt modelId="{6162C769-9652-4AA2-AF74-237B450CB775}">
      <dgm:prSet phldrT="[Text]"/>
      <dgm:spPr/>
      <dgm:t>
        <a:bodyPr/>
        <a:lstStyle/>
        <a:p>
          <a:r>
            <a:rPr lang="en-US" dirty="0" smtClean="0">
              <a:latin typeface="Franklin Gothic Medium Cond" panose="020B0606030402020204" pitchFamily="34" charset="0"/>
            </a:rPr>
            <a:t>Debt fund, balanced fund, equity fund</a:t>
          </a:r>
          <a:endParaRPr lang="en-US" dirty="0">
            <a:latin typeface="Franklin Gothic Medium Cond" panose="020B0606030402020204" pitchFamily="34" charset="0"/>
          </a:endParaRPr>
        </a:p>
      </dgm:t>
    </dgm:pt>
    <dgm:pt modelId="{53B5C8B7-559A-4194-81EC-8CFCE3AE07A7}" type="parTrans" cxnId="{2A55FA48-4660-4AC0-9C3F-AD21FF0A04E5}">
      <dgm:prSet/>
      <dgm:spPr/>
      <dgm:t>
        <a:bodyPr/>
        <a:lstStyle/>
        <a:p>
          <a:endParaRPr lang="en-US"/>
        </a:p>
      </dgm:t>
    </dgm:pt>
    <dgm:pt modelId="{7FBAC11B-C55E-451B-B50D-F99D26637C6D}" type="sibTrans" cxnId="{2A55FA48-4660-4AC0-9C3F-AD21FF0A04E5}">
      <dgm:prSet/>
      <dgm:spPr/>
      <dgm:t>
        <a:bodyPr/>
        <a:lstStyle/>
        <a:p>
          <a:endParaRPr lang="en-US"/>
        </a:p>
      </dgm:t>
    </dgm:pt>
    <dgm:pt modelId="{712D8983-7C88-4386-848D-9A2D10ECE30E}">
      <dgm:prSet phldrT="[Text]"/>
      <dgm:spPr/>
      <dgm:t>
        <a:bodyPr/>
        <a:lstStyle/>
        <a:p>
          <a:r>
            <a:rPr lang="en-US" dirty="0" smtClean="0">
              <a:latin typeface="Franklin Gothic Medium Cond" panose="020B0606030402020204" pitchFamily="34" charset="0"/>
            </a:rPr>
            <a:t>Must show NAV on daily basis</a:t>
          </a:r>
          <a:endParaRPr lang="en-US" dirty="0">
            <a:latin typeface="Franklin Gothic Medium Cond" panose="020B0606030402020204" pitchFamily="34" charset="0"/>
          </a:endParaRPr>
        </a:p>
      </dgm:t>
    </dgm:pt>
    <dgm:pt modelId="{C245DA97-A8CE-449E-8419-9B87D6DB0C7D}" type="parTrans" cxnId="{72F8C6F3-FA3C-4044-9D1B-C623D8E98630}">
      <dgm:prSet/>
      <dgm:spPr/>
      <dgm:t>
        <a:bodyPr/>
        <a:lstStyle/>
        <a:p>
          <a:endParaRPr lang="en-US"/>
        </a:p>
      </dgm:t>
    </dgm:pt>
    <dgm:pt modelId="{36942EA8-7450-4E94-A5C6-86142D3588B7}" type="sibTrans" cxnId="{72F8C6F3-FA3C-4044-9D1B-C623D8E98630}">
      <dgm:prSet/>
      <dgm:spPr/>
      <dgm:t>
        <a:bodyPr/>
        <a:lstStyle/>
        <a:p>
          <a:endParaRPr lang="en-US"/>
        </a:p>
      </dgm:t>
    </dgm:pt>
    <dgm:pt modelId="{4F5E6CD1-04CD-4251-BA14-6407F1527184}" type="pres">
      <dgm:prSet presAssocID="{4D2916E9-634D-4674-A6A1-8D646CCC421B}" presName="Name0" presStyleCnt="0">
        <dgm:presLayoutVars>
          <dgm:dir/>
          <dgm:animLvl val="lvl"/>
          <dgm:resizeHandles val="exact"/>
        </dgm:presLayoutVars>
      </dgm:prSet>
      <dgm:spPr/>
      <dgm:t>
        <a:bodyPr/>
        <a:lstStyle/>
        <a:p>
          <a:endParaRPr lang="en-US"/>
        </a:p>
      </dgm:t>
    </dgm:pt>
    <dgm:pt modelId="{2FB7F77F-6836-473A-AE8D-039772A1511A}" type="pres">
      <dgm:prSet presAssocID="{2F87A3AA-CCD3-4897-9794-6811946C7BB5}" presName="linNode" presStyleCnt="0"/>
      <dgm:spPr/>
      <dgm:t>
        <a:bodyPr/>
        <a:lstStyle/>
        <a:p>
          <a:endParaRPr lang="en-US"/>
        </a:p>
      </dgm:t>
    </dgm:pt>
    <dgm:pt modelId="{19BA0BD2-9293-494F-8349-4F72AC9C1877}" type="pres">
      <dgm:prSet presAssocID="{2F87A3AA-CCD3-4897-9794-6811946C7BB5}" presName="parTx" presStyleLbl="revTx" presStyleIdx="0" presStyleCnt="4">
        <dgm:presLayoutVars>
          <dgm:chMax val="1"/>
          <dgm:bulletEnabled val="1"/>
        </dgm:presLayoutVars>
      </dgm:prSet>
      <dgm:spPr/>
      <dgm:t>
        <a:bodyPr/>
        <a:lstStyle/>
        <a:p>
          <a:endParaRPr lang="en-US"/>
        </a:p>
      </dgm:t>
    </dgm:pt>
    <dgm:pt modelId="{7D8A8112-EF49-4A56-A8AA-6AF1EE125EC3}" type="pres">
      <dgm:prSet presAssocID="{2F87A3AA-CCD3-4897-9794-6811946C7BB5}" presName="bracket" presStyleLbl="parChTrans1D1" presStyleIdx="0" presStyleCnt="4"/>
      <dgm:spPr/>
      <dgm:t>
        <a:bodyPr/>
        <a:lstStyle/>
        <a:p>
          <a:endParaRPr lang="en-US"/>
        </a:p>
      </dgm:t>
    </dgm:pt>
    <dgm:pt modelId="{A112D834-ADBE-4635-AE83-537EFAC85B26}" type="pres">
      <dgm:prSet presAssocID="{2F87A3AA-CCD3-4897-9794-6811946C7BB5}" presName="spH" presStyleCnt="0"/>
      <dgm:spPr/>
      <dgm:t>
        <a:bodyPr/>
        <a:lstStyle/>
        <a:p>
          <a:endParaRPr lang="en-US"/>
        </a:p>
      </dgm:t>
    </dgm:pt>
    <dgm:pt modelId="{6A92710C-AA51-4ADC-8740-03607C1CFEA8}" type="pres">
      <dgm:prSet presAssocID="{2F87A3AA-CCD3-4897-9794-6811946C7BB5}" presName="desTx" presStyleLbl="node1" presStyleIdx="0" presStyleCnt="4">
        <dgm:presLayoutVars>
          <dgm:bulletEnabled val="1"/>
        </dgm:presLayoutVars>
      </dgm:prSet>
      <dgm:spPr/>
      <dgm:t>
        <a:bodyPr/>
        <a:lstStyle/>
        <a:p>
          <a:endParaRPr lang="en-US"/>
        </a:p>
      </dgm:t>
    </dgm:pt>
    <dgm:pt modelId="{77777085-21A6-4B70-8FE5-6BAE3E022624}" type="pres">
      <dgm:prSet presAssocID="{531FD8F6-2506-4445-97E9-B73B17E09E3A}" presName="spV" presStyleCnt="0"/>
      <dgm:spPr/>
      <dgm:t>
        <a:bodyPr/>
        <a:lstStyle/>
        <a:p>
          <a:endParaRPr lang="en-US"/>
        </a:p>
      </dgm:t>
    </dgm:pt>
    <dgm:pt modelId="{6FA0F991-EF47-487E-959F-4A1187A13969}" type="pres">
      <dgm:prSet presAssocID="{C9C30B65-463D-4300-B877-3905013FEC45}" presName="linNode" presStyleCnt="0"/>
      <dgm:spPr/>
      <dgm:t>
        <a:bodyPr/>
        <a:lstStyle/>
        <a:p>
          <a:endParaRPr lang="en-US"/>
        </a:p>
      </dgm:t>
    </dgm:pt>
    <dgm:pt modelId="{63CE6796-F696-4A5D-A95C-8DC9DBB4A1A5}" type="pres">
      <dgm:prSet presAssocID="{C9C30B65-463D-4300-B877-3905013FEC45}" presName="parTx" presStyleLbl="revTx" presStyleIdx="1" presStyleCnt="4">
        <dgm:presLayoutVars>
          <dgm:chMax val="1"/>
          <dgm:bulletEnabled val="1"/>
        </dgm:presLayoutVars>
      </dgm:prSet>
      <dgm:spPr/>
      <dgm:t>
        <a:bodyPr/>
        <a:lstStyle/>
        <a:p>
          <a:endParaRPr lang="en-US"/>
        </a:p>
      </dgm:t>
    </dgm:pt>
    <dgm:pt modelId="{3FCEB158-5028-455A-85A8-60CF43D7C2C3}" type="pres">
      <dgm:prSet presAssocID="{C9C30B65-463D-4300-B877-3905013FEC45}" presName="bracket" presStyleLbl="parChTrans1D1" presStyleIdx="1" presStyleCnt="4"/>
      <dgm:spPr/>
      <dgm:t>
        <a:bodyPr/>
        <a:lstStyle/>
        <a:p>
          <a:endParaRPr lang="en-US"/>
        </a:p>
      </dgm:t>
    </dgm:pt>
    <dgm:pt modelId="{BEBEA93F-97D8-4874-A0C5-B997416DD241}" type="pres">
      <dgm:prSet presAssocID="{C9C30B65-463D-4300-B877-3905013FEC45}" presName="spH" presStyleCnt="0"/>
      <dgm:spPr/>
      <dgm:t>
        <a:bodyPr/>
        <a:lstStyle/>
        <a:p>
          <a:endParaRPr lang="en-US"/>
        </a:p>
      </dgm:t>
    </dgm:pt>
    <dgm:pt modelId="{55A074CF-65C9-4F70-B863-63A1C4E8776A}" type="pres">
      <dgm:prSet presAssocID="{C9C30B65-463D-4300-B877-3905013FEC45}" presName="desTx" presStyleLbl="node1" presStyleIdx="1" presStyleCnt="4">
        <dgm:presLayoutVars>
          <dgm:bulletEnabled val="1"/>
        </dgm:presLayoutVars>
      </dgm:prSet>
      <dgm:spPr/>
      <dgm:t>
        <a:bodyPr/>
        <a:lstStyle/>
        <a:p>
          <a:endParaRPr lang="en-US"/>
        </a:p>
      </dgm:t>
    </dgm:pt>
    <dgm:pt modelId="{40EC19F7-4BCD-4913-A45A-E67A4AFBA63C}" type="pres">
      <dgm:prSet presAssocID="{EA496B29-A0FB-43E5-89DB-DF73AEDE038C}" presName="spV" presStyleCnt="0"/>
      <dgm:spPr/>
      <dgm:t>
        <a:bodyPr/>
        <a:lstStyle/>
        <a:p>
          <a:endParaRPr lang="en-US"/>
        </a:p>
      </dgm:t>
    </dgm:pt>
    <dgm:pt modelId="{82A212F0-D7B2-41F2-BA52-9F20DCB5505F}" type="pres">
      <dgm:prSet presAssocID="{20EAD5EE-63DF-4075-A5FC-7C94F6171F84}" presName="linNode" presStyleCnt="0"/>
      <dgm:spPr/>
      <dgm:t>
        <a:bodyPr/>
        <a:lstStyle/>
        <a:p>
          <a:endParaRPr lang="en-US"/>
        </a:p>
      </dgm:t>
    </dgm:pt>
    <dgm:pt modelId="{8892C335-D814-4D3B-94D6-3216A50A019B}" type="pres">
      <dgm:prSet presAssocID="{20EAD5EE-63DF-4075-A5FC-7C94F6171F84}" presName="parTx" presStyleLbl="revTx" presStyleIdx="2" presStyleCnt="4">
        <dgm:presLayoutVars>
          <dgm:chMax val="1"/>
          <dgm:bulletEnabled val="1"/>
        </dgm:presLayoutVars>
      </dgm:prSet>
      <dgm:spPr/>
      <dgm:t>
        <a:bodyPr/>
        <a:lstStyle/>
        <a:p>
          <a:endParaRPr lang="en-US"/>
        </a:p>
      </dgm:t>
    </dgm:pt>
    <dgm:pt modelId="{3A928847-79AF-4991-8295-CD4726E4832D}" type="pres">
      <dgm:prSet presAssocID="{20EAD5EE-63DF-4075-A5FC-7C94F6171F84}" presName="bracket" presStyleLbl="parChTrans1D1" presStyleIdx="2" presStyleCnt="4"/>
      <dgm:spPr/>
      <dgm:t>
        <a:bodyPr/>
        <a:lstStyle/>
        <a:p>
          <a:endParaRPr lang="en-US"/>
        </a:p>
      </dgm:t>
    </dgm:pt>
    <dgm:pt modelId="{FA5FC146-92FF-4C3E-A012-8AA5E3FAB275}" type="pres">
      <dgm:prSet presAssocID="{20EAD5EE-63DF-4075-A5FC-7C94F6171F84}" presName="spH" presStyleCnt="0"/>
      <dgm:spPr/>
      <dgm:t>
        <a:bodyPr/>
        <a:lstStyle/>
        <a:p>
          <a:endParaRPr lang="en-US"/>
        </a:p>
      </dgm:t>
    </dgm:pt>
    <dgm:pt modelId="{288EEB8A-B0D8-4B0C-8F7C-19D1BB5D73AB}" type="pres">
      <dgm:prSet presAssocID="{20EAD5EE-63DF-4075-A5FC-7C94F6171F84}" presName="desTx" presStyleLbl="node1" presStyleIdx="2" presStyleCnt="4">
        <dgm:presLayoutVars>
          <dgm:bulletEnabled val="1"/>
        </dgm:presLayoutVars>
      </dgm:prSet>
      <dgm:spPr/>
      <dgm:t>
        <a:bodyPr/>
        <a:lstStyle/>
        <a:p>
          <a:endParaRPr lang="en-US"/>
        </a:p>
      </dgm:t>
    </dgm:pt>
    <dgm:pt modelId="{30A94D54-A845-4066-812A-5F727C8A8917}" type="pres">
      <dgm:prSet presAssocID="{DD0CAC71-3374-4E4C-9FFB-C7B8CD44AD43}" presName="spV" presStyleCnt="0"/>
      <dgm:spPr/>
      <dgm:t>
        <a:bodyPr/>
        <a:lstStyle/>
        <a:p>
          <a:endParaRPr lang="en-US"/>
        </a:p>
      </dgm:t>
    </dgm:pt>
    <dgm:pt modelId="{2FF970CD-7B97-42F5-A068-951DD20C1672}" type="pres">
      <dgm:prSet presAssocID="{0A4E2189-7177-4AD9-9C77-60B3BD4CC308}" presName="linNode" presStyleCnt="0"/>
      <dgm:spPr/>
      <dgm:t>
        <a:bodyPr/>
        <a:lstStyle/>
        <a:p>
          <a:endParaRPr lang="en-US"/>
        </a:p>
      </dgm:t>
    </dgm:pt>
    <dgm:pt modelId="{24CDD2F0-B378-4768-93E1-BFC24E0A4B3C}" type="pres">
      <dgm:prSet presAssocID="{0A4E2189-7177-4AD9-9C77-60B3BD4CC308}" presName="parTx" presStyleLbl="revTx" presStyleIdx="3" presStyleCnt="4">
        <dgm:presLayoutVars>
          <dgm:chMax val="1"/>
          <dgm:bulletEnabled val="1"/>
        </dgm:presLayoutVars>
      </dgm:prSet>
      <dgm:spPr/>
      <dgm:t>
        <a:bodyPr/>
        <a:lstStyle/>
        <a:p>
          <a:endParaRPr lang="en-US"/>
        </a:p>
      </dgm:t>
    </dgm:pt>
    <dgm:pt modelId="{5004E340-213E-47A9-AA0E-8730CF3223C7}" type="pres">
      <dgm:prSet presAssocID="{0A4E2189-7177-4AD9-9C77-60B3BD4CC308}" presName="bracket" presStyleLbl="parChTrans1D1" presStyleIdx="3" presStyleCnt="4"/>
      <dgm:spPr/>
      <dgm:t>
        <a:bodyPr/>
        <a:lstStyle/>
        <a:p>
          <a:endParaRPr lang="en-US"/>
        </a:p>
      </dgm:t>
    </dgm:pt>
    <dgm:pt modelId="{5F9DCC1D-949B-436D-96A4-45DDEDB9EEE5}" type="pres">
      <dgm:prSet presAssocID="{0A4E2189-7177-4AD9-9C77-60B3BD4CC308}" presName="spH" presStyleCnt="0"/>
      <dgm:spPr/>
      <dgm:t>
        <a:bodyPr/>
        <a:lstStyle/>
        <a:p>
          <a:endParaRPr lang="en-US"/>
        </a:p>
      </dgm:t>
    </dgm:pt>
    <dgm:pt modelId="{16926DB6-725C-41C6-BB49-D051A92FA283}" type="pres">
      <dgm:prSet presAssocID="{0A4E2189-7177-4AD9-9C77-60B3BD4CC308}" presName="desTx" presStyleLbl="node1" presStyleIdx="3" presStyleCnt="4">
        <dgm:presLayoutVars>
          <dgm:bulletEnabled val="1"/>
        </dgm:presLayoutVars>
      </dgm:prSet>
      <dgm:spPr/>
      <dgm:t>
        <a:bodyPr/>
        <a:lstStyle/>
        <a:p>
          <a:endParaRPr lang="en-US"/>
        </a:p>
      </dgm:t>
    </dgm:pt>
  </dgm:ptLst>
  <dgm:cxnLst>
    <dgm:cxn modelId="{0FE4103E-A35D-430D-9661-EEA7DCBEAAA0}" type="presOf" srcId="{712D8983-7C88-4386-848D-9A2D10ECE30E}" destId="{16926DB6-725C-41C6-BB49-D051A92FA283}" srcOrd="0" destOrd="3" presId="urn:diagrams.loki3.com/BracketList"/>
    <dgm:cxn modelId="{3CFF2C31-1BD9-452A-8EEA-23F1D97ECFCA}" type="presOf" srcId="{A7644BE7-9CED-4856-A1B5-2E41ACC88682}" destId="{55A074CF-65C9-4F70-B863-63A1C4E8776A}" srcOrd="0" destOrd="1" presId="urn:diagrams.loki3.com/BracketList"/>
    <dgm:cxn modelId="{2A55FA48-4660-4AC0-9C3F-AD21FF0A04E5}" srcId="{0A4E2189-7177-4AD9-9C77-60B3BD4CC308}" destId="{6162C769-9652-4AA2-AF74-237B450CB775}" srcOrd="2" destOrd="0" parTransId="{53B5C8B7-559A-4194-81EC-8CFCE3AE07A7}" sibTransId="{7FBAC11B-C55E-451B-B50D-F99D26637C6D}"/>
    <dgm:cxn modelId="{BE0C1EAD-CCC4-4C4D-8EB2-B0A60B55F0B4}" type="presOf" srcId="{863F518D-0CE9-41B3-A3FD-56BD546B3E8A}" destId="{6A92710C-AA51-4ADC-8740-03607C1CFEA8}" srcOrd="0" destOrd="0" presId="urn:diagrams.loki3.com/BracketList"/>
    <dgm:cxn modelId="{72F8C6F3-FA3C-4044-9D1B-C623D8E98630}" srcId="{0A4E2189-7177-4AD9-9C77-60B3BD4CC308}" destId="{712D8983-7C88-4386-848D-9A2D10ECE30E}" srcOrd="3" destOrd="0" parTransId="{C245DA97-A8CE-449E-8419-9B87D6DB0C7D}" sibTransId="{36942EA8-7450-4E94-A5C6-86142D3588B7}"/>
    <dgm:cxn modelId="{49DE7D91-72FE-46FE-AC11-B809C050B0F0}" type="presOf" srcId="{F001436A-C780-448B-834E-1F4ECB0C6076}" destId="{16926DB6-725C-41C6-BB49-D051A92FA283}" srcOrd="0" destOrd="0" presId="urn:diagrams.loki3.com/BracketList"/>
    <dgm:cxn modelId="{C9DE1869-B453-4928-9C89-186F4FF493D3}" srcId="{20EAD5EE-63DF-4075-A5FC-7C94F6171F84}" destId="{6CD3366D-7B9E-4B87-85C3-7E62B5A39B72}" srcOrd="0" destOrd="0" parTransId="{F617AC4C-FF17-4F4C-A173-9E77BC53B187}" sibTransId="{CADD43AB-CA11-497E-B01D-517C1FE9A441}"/>
    <dgm:cxn modelId="{88CDD6BC-E3DA-4758-89FA-4FD4C1B90D63}" srcId="{2F87A3AA-CCD3-4897-9794-6811946C7BB5}" destId="{863F518D-0CE9-41B3-A3FD-56BD546B3E8A}" srcOrd="0" destOrd="0" parTransId="{58F2F2DC-9CAA-4CD6-AFF6-BD9509C01168}" sibTransId="{C638D3F1-7F06-414F-A997-29786374880C}"/>
    <dgm:cxn modelId="{E7FBEA0C-3B5E-445B-8B25-2E24161C6516}" type="presOf" srcId="{E2393C92-74E1-433D-8824-D764A9B98572}" destId="{6A92710C-AA51-4ADC-8740-03607C1CFEA8}" srcOrd="0" destOrd="1" presId="urn:diagrams.loki3.com/BracketList"/>
    <dgm:cxn modelId="{016B85F5-41C4-48BD-8E46-C735539C58BF}" type="presOf" srcId="{6162C769-9652-4AA2-AF74-237B450CB775}" destId="{16926DB6-725C-41C6-BB49-D051A92FA283}" srcOrd="0" destOrd="2" presId="urn:diagrams.loki3.com/BracketList"/>
    <dgm:cxn modelId="{5895A23F-2F46-4880-91F6-7C189F651B86}" type="presOf" srcId="{4D2916E9-634D-4674-A6A1-8D646CCC421B}" destId="{4F5E6CD1-04CD-4251-BA14-6407F1527184}" srcOrd="0" destOrd="0" presId="urn:diagrams.loki3.com/BracketList"/>
    <dgm:cxn modelId="{23361818-00EB-4CE7-AA41-96162C77EE27}" srcId="{4D2916E9-634D-4674-A6A1-8D646CCC421B}" destId="{C9C30B65-463D-4300-B877-3905013FEC45}" srcOrd="1" destOrd="0" parTransId="{8622CE56-E12E-4595-A616-C385F7B12923}" sibTransId="{EA496B29-A0FB-43E5-89DB-DF73AEDE038C}"/>
    <dgm:cxn modelId="{20E0FB66-C445-4607-BF42-92CD918F6136}" srcId="{4D2916E9-634D-4674-A6A1-8D646CCC421B}" destId="{20EAD5EE-63DF-4075-A5FC-7C94F6171F84}" srcOrd="2" destOrd="0" parTransId="{EE30256D-DFE8-45F3-A7A4-5F7FB4C08014}" sibTransId="{DD0CAC71-3374-4E4C-9FFB-C7B8CD44AD43}"/>
    <dgm:cxn modelId="{C89CD451-53DE-4868-851C-53F176EA75FD}" type="presOf" srcId="{23C18102-24C9-4BC8-B66A-A9DF5A3ADE53}" destId="{55A074CF-65C9-4F70-B863-63A1C4E8776A}" srcOrd="0" destOrd="0" presId="urn:diagrams.loki3.com/BracketList"/>
    <dgm:cxn modelId="{C1F84A98-006A-427A-89A9-86ACBEB6C6ED}" srcId="{C9C30B65-463D-4300-B877-3905013FEC45}" destId="{A7644BE7-9CED-4856-A1B5-2E41ACC88682}" srcOrd="1" destOrd="0" parTransId="{21CC245B-F45F-4F66-B0FF-8C48FDCFC0E9}" sibTransId="{0E6D922D-96AA-4893-A6BA-7C9BAD32DDFF}"/>
    <dgm:cxn modelId="{4BF35FC8-F947-4BF0-BCC4-D01D9C598DC5}" type="presOf" srcId="{6CD3366D-7B9E-4B87-85C3-7E62B5A39B72}" destId="{288EEB8A-B0D8-4B0C-8F7C-19D1BB5D73AB}" srcOrd="0" destOrd="0" presId="urn:diagrams.loki3.com/BracketList"/>
    <dgm:cxn modelId="{6A3690E0-5B40-41E0-A438-00C38C84A6A6}" type="presOf" srcId="{C9C30B65-463D-4300-B877-3905013FEC45}" destId="{63CE6796-F696-4A5D-A95C-8DC9DBB4A1A5}" srcOrd="0" destOrd="0" presId="urn:diagrams.loki3.com/BracketList"/>
    <dgm:cxn modelId="{9F06F385-2969-4CD0-AFE3-2A39DA42C160}" srcId="{4D2916E9-634D-4674-A6A1-8D646CCC421B}" destId="{0A4E2189-7177-4AD9-9C77-60B3BD4CC308}" srcOrd="3" destOrd="0" parTransId="{EA6A1C75-798F-4834-9095-AF2A677E6C0D}" sibTransId="{318F6A22-AC4D-4F8E-92BE-AFD6656C20CE}"/>
    <dgm:cxn modelId="{B3C74A0E-3843-40A8-A20C-DE8346592583}" srcId="{20EAD5EE-63DF-4075-A5FC-7C94F6171F84}" destId="{2C4051B5-4F99-4B64-888F-B39D1D6FA965}" srcOrd="1" destOrd="0" parTransId="{2FE44005-A790-4780-8592-11D77928A6BD}" sibTransId="{49934749-C8F0-472E-B7D1-F3720D4F589E}"/>
    <dgm:cxn modelId="{E6E721AE-9423-49D7-8D45-78C99AC11222}" srcId="{0A4E2189-7177-4AD9-9C77-60B3BD4CC308}" destId="{F001436A-C780-448B-834E-1F4ECB0C6076}" srcOrd="0" destOrd="0" parTransId="{FC8D7ECB-2775-43DC-95C3-FC840A6B69E0}" sibTransId="{DC2FB8A6-C1E9-4B8D-95B5-EACEAE9FA024}"/>
    <dgm:cxn modelId="{7CE2D268-D75D-4ED1-B8C3-17C08F11A781}" type="presOf" srcId="{0A4E2189-7177-4AD9-9C77-60B3BD4CC308}" destId="{24CDD2F0-B378-4768-93E1-BFC24E0A4B3C}" srcOrd="0" destOrd="0" presId="urn:diagrams.loki3.com/BracketList"/>
    <dgm:cxn modelId="{4ACE9AEF-4DE5-4B53-A1E8-22349C977B85}" srcId="{4D2916E9-634D-4674-A6A1-8D646CCC421B}" destId="{2F87A3AA-CCD3-4897-9794-6811946C7BB5}" srcOrd="0" destOrd="0" parTransId="{6C1D98FA-FEFA-4F7F-B67E-EE0EC7AD2C38}" sibTransId="{531FD8F6-2506-4445-97E9-B73B17E09E3A}"/>
    <dgm:cxn modelId="{B6AE01E2-8075-4502-BDFF-4A35E27C8361}" type="presOf" srcId="{2C4051B5-4F99-4B64-888F-B39D1D6FA965}" destId="{288EEB8A-B0D8-4B0C-8F7C-19D1BB5D73AB}" srcOrd="0" destOrd="1" presId="urn:diagrams.loki3.com/BracketList"/>
    <dgm:cxn modelId="{94556558-87DA-4669-B5D0-47B65D6237A0}" srcId="{C9C30B65-463D-4300-B877-3905013FEC45}" destId="{23C18102-24C9-4BC8-B66A-A9DF5A3ADE53}" srcOrd="0" destOrd="0" parTransId="{F885B5EB-8ED0-4667-8289-B723F513ABFE}" sibTransId="{8B2F9AF5-352E-45B6-A667-BCB0CD7A8CA1}"/>
    <dgm:cxn modelId="{B0297107-CAD3-4895-B3B8-E5F2BC046B26}" type="presOf" srcId="{20EAD5EE-63DF-4075-A5FC-7C94F6171F84}" destId="{8892C335-D814-4D3B-94D6-3216A50A019B}" srcOrd="0" destOrd="0" presId="urn:diagrams.loki3.com/BracketList"/>
    <dgm:cxn modelId="{19F753FC-AE45-4F4E-B3FE-AF82A1FD4B6B}" type="presOf" srcId="{FCA8F902-CB66-4597-A8C9-79FE3189C612}" destId="{16926DB6-725C-41C6-BB49-D051A92FA283}" srcOrd="0" destOrd="1" presId="urn:diagrams.loki3.com/BracketList"/>
    <dgm:cxn modelId="{5E3EC627-9BC3-4AEF-ABE6-88EDB51217C3}" srcId="{2F87A3AA-CCD3-4897-9794-6811946C7BB5}" destId="{E2393C92-74E1-433D-8824-D764A9B98572}" srcOrd="1" destOrd="0" parTransId="{34445F25-2FCB-4157-8158-A2072E2C191E}" sibTransId="{C47D78BE-7CA3-4C91-98EF-1CCDDC94FFCE}"/>
    <dgm:cxn modelId="{66B78DE6-1229-46C7-A485-E30363912B42}" type="presOf" srcId="{2F87A3AA-CCD3-4897-9794-6811946C7BB5}" destId="{19BA0BD2-9293-494F-8349-4F72AC9C1877}" srcOrd="0" destOrd="0" presId="urn:diagrams.loki3.com/BracketList"/>
    <dgm:cxn modelId="{27037868-B2EC-4DC5-ABAE-E1B997FEBB7D}" srcId="{0A4E2189-7177-4AD9-9C77-60B3BD4CC308}" destId="{FCA8F902-CB66-4597-A8C9-79FE3189C612}" srcOrd="1" destOrd="0" parTransId="{AA08E943-FA36-4328-8DC1-72E9D6908909}" sibTransId="{FFAFDB7A-FA26-421A-BD65-19CC73FBFD77}"/>
    <dgm:cxn modelId="{ACD40842-35B2-42E5-850A-6EFB869BA6D1}" type="presParOf" srcId="{4F5E6CD1-04CD-4251-BA14-6407F1527184}" destId="{2FB7F77F-6836-473A-AE8D-039772A1511A}" srcOrd="0" destOrd="0" presId="urn:diagrams.loki3.com/BracketList"/>
    <dgm:cxn modelId="{52D03C53-3F15-44D0-A6E7-9C948CC77C9F}" type="presParOf" srcId="{2FB7F77F-6836-473A-AE8D-039772A1511A}" destId="{19BA0BD2-9293-494F-8349-4F72AC9C1877}" srcOrd="0" destOrd="0" presId="urn:diagrams.loki3.com/BracketList"/>
    <dgm:cxn modelId="{A4E007CC-853F-4527-82A5-AC2AF7F10091}" type="presParOf" srcId="{2FB7F77F-6836-473A-AE8D-039772A1511A}" destId="{7D8A8112-EF49-4A56-A8AA-6AF1EE125EC3}" srcOrd="1" destOrd="0" presId="urn:diagrams.loki3.com/BracketList"/>
    <dgm:cxn modelId="{8BFB64A9-0D4F-4470-87F1-16A3C5A51B5D}" type="presParOf" srcId="{2FB7F77F-6836-473A-AE8D-039772A1511A}" destId="{A112D834-ADBE-4635-AE83-537EFAC85B26}" srcOrd="2" destOrd="0" presId="urn:diagrams.loki3.com/BracketList"/>
    <dgm:cxn modelId="{D0CA0839-7451-4771-9303-FD59FCB4BCBB}" type="presParOf" srcId="{2FB7F77F-6836-473A-AE8D-039772A1511A}" destId="{6A92710C-AA51-4ADC-8740-03607C1CFEA8}" srcOrd="3" destOrd="0" presId="urn:diagrams.loki3.com/BracketList"/>
    <dgm:cxn modelId="{EF1488C6-C616-47FF-9F96-5CBAF069561A}" type="presParOf" srcId="{4F5E6CD1-04CD-4251-BA14-6407F1527184}" destId="{77777085-21A6-4B70-8FE5-6BAE3E022624}" srcOrd="1" destOrd="0" presId="urn:diagrams.loki3.com/BracketList"/>
    <dgm:cxn modelId="{66AD8A54-6A38-4F7F-A675-D54BB35A09B8}" type="presParOf" srcId="{4F5E6CD1-04CD-4251-BA14-6407F1527184}" destId="{6FA0F991-EF47-487E-959F-4A1187A13969}" srcOrd="2" destOrd="0" presId="urn:diagrams.loki3.com/BracketList"/>
    <dgm:cxn modelId="{957202F0-6101-4B1A-8784-87F389C37BF2}" type="presParOf" srcId="{6FA0F991-EF47-487E-959F-4A1187A13969}" destId="{63CE6796-F696-4A5D-A95C-8DC9DBB4A1A5}" srcOrd="0" destOrd="0" presId="urn:diagrams.loki3.com/BracketList"/>
    <dgm:cxn modelId="{649ED2FC-6194-4E73-B195-E17882709FB4}" type="presParOf" srcId="{6FA0F991-EF47-487E-959F-4A1187A13969}" destId="{3FCEB158-5028-455A-85A8-60CF43D7C2C3}" srcOrd="1" destOrd="0" presId="urn:diagrams.loki3.com/BracketList"/>
    <dgm:cxn modelId="{DD4E7B82-DDD7-4ABD-AE68-B1FCDAC2D20A}" type="presParOf" srcId="{6FA0F991-EF47-487E-959F-4A1187A13969}" destId="{BEBEA93F-97D8-4874-A0C5-B997416DD241}" srcOrd="2" destOrd="0" presId="urn:diagrams.loki3.com/BracketList"/>
    <dgm:cxn modelId="{144D9692-E6C1-42A0-8635-DF6C697345E6}" type="presParOf" srcId="{6FA0F991-EF47-487E-959F-4A1187A13969}" destId="{55A074CF-65C9-4F70-B863-63A1C4E8776A}" srcOrd="3" destOrd="0" presId="urn:diagrams.loki3.com/BracketList"/>
    <dgm:cxn modelId="{4278F01C-D86C-41B6-AF77-F7CED5E96BF1}" type="presParOf" srcId="{4F5E6CD1-04CD-4251-BA14-6407F1527184}" destId="{40EC19F7-4BCD-4913-A45A-E67A4AFBA63C}" srcOrd="3" destOrd="0" presId="urn:diagrams.loki3.com/BracketList"/>
    <dgm:cxn modelId="{F620355E-BBBD-42B4-9CEF-711A79916652}" type="presParOf" srcId="{4F5E6CD1-04CD-4251-BA14-6407F1527184}" destId="{82A212F0-D7B2-41F2-BA52-9F20DCB5505F}" srcOrd="4" destOrd="0" presId="urn:diagrams.loki3.com/BracketList"/>
    <dgm:cxn modelId="{270E0145-D55F-4F9E-AF4B-E735FA3CF73D}" type="presParOf" srcId="{82A212F0-D7B2-41F2-BA52-9F20DCB5505F}" destId="{8892C335-D814-4D3B-94D6-3216A50A019B}" srcOrd="0" destOrd="0" presId="urn:diagrams.loki3.com/BracketList"/>
    <dgm:cxn modelId="{DC8FB738-36CA-46B4-BC6F-163A22B2A4BA}" type="presParOf" srcId="{82A212F0-D7B2-41F2-BA52-9F20DCB5505F}" destId="{3A928847-79AF-4991-8295-CD4726E4832D}" srcOrd="1" destOrd="0" presId="urn:diagrams.loki3.com/BracketList"/>
    <dgm:cxn modelId="{D4EC6B0F-5376-48B9-81E8-95B811C009F9}" type="presParOf" srcId="{82A212F0-D7B2-41F2-BA52-9F20DCB5505F}" destId="{FA5FC146-92FF-4C3E-A012-8AA5E3FAB275}" srcOrd="2" destOrd="0" presId="urn:diagrams.loki3.com/BracketList"/>
    <dgm:cxn modelId="{DEE84B32-D837-4F5C-97C9-8A9B11B6C4D8}" type="presParOf" srcId="{82A212F0-D7B2-41F2-BA52-9F20DCB5505F}" destId="{288EEB8A-B0D8-4B0C-8F7C-19D1BB5D73AB}" srcOrd="3" destOrd="0" presId="urn:diagrams.loki3.com/BracketList"/>
    <dgm:cxn modelId="{4D68C210-6CDF-4CE9-A7B9-17EA3DF99A92}" type="presParOf" srcId="{4F5E6CD1-04CD-4251-BA14-6407F1527184}" destId="{30A94D54-A845-4066-812A-5F727C8A8917}" srcOrd="5" destOrd="0" presId="urn:diagrams.loki3.com/BracketList"/>
    <dgm:cxn modelId="{39A3FC6D-1B33-40E9-9B6E-3F67AD068AD6}" type="presParOf" srcId="{4F5E6CD1-04CD-4251-BA14-6407F1527184}" destId="{2FF970CD-7B97-42F5-A068-951DD20C1672}" srcOrd="6" destOrd="0" presId="urn:diagrams.loki3.com/BracketList"/>
    <dgm:cxn modelId="{EE287B47-ADAD-4D65-94C6-512BFEA1D928}" type="presParOf" srcId="{2FF970CD-7B97-42F5-A068-951DD20C1672}" destId="{24CDD2F0-B378-4768-93E1-BFC24E0A4B3C}" srcOrd="0" destOrd="0" presId="urn:diagrams.loki3.com/BracketList"/>
    <dgm:cxn modelId="{38943D19-E4CC-456C-B693-D0F1A3B1184A}" type="presParOf" srcId="{2FF970CD-7B97-42F5-A068-951DD20C1672}" destId="{5004E340-213E-47A9-AA0E-8730CF3223C7}" srcOrd="1" destOrd="0" presId="urn:diagrams.loki3.com/BracketList"/>
    <dgm:cxn modelId="{72E6D4DC-10AA-448C-9033-CA09E7072BC5}" type="presParOf" srcId="{2FF970CD-7B97-42F5-A068-951DD20C1672}" destId="{5F9DCC1D-949B-436D-96A4-45DDEDB9EEE5}" srcOrd="2" destOrd="0" presId="urn:diagrams.loki3.com/BracketList"/>
    <dgm:cxn modelId="{3A7EF15A-7D23-44B9-8AFF-271E9293E060}" type="presParOf" srcId="{2FF970CD-7B97-42F5-A068-951DD20C1672}" destId="{16926DB6-725C-41C6-BB49-D051A92FA283}" srcOrd="3" destOrd="0" presId="urn:diagrams.loki3.com/Bracket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3DD3A6C-DF33-414F-A67F-905B93E4FA7D}" type="doc">
      <dgm:prSet loTypeId="urn:microsoft.com/office/officeart/2008/layout/CaptionedPictures" loCatId="picture" qsTypeId="urn:microsoft.com/office/officeart/2005/8/quickstyle/simple1" qsCatId="simple" csTypeId="urn:microsoft.com/office/officeart/2005/8/colors/colorful5" csCatId="colorful" phldr="1"/>
      <dgm:spPr/>
      <dgm:t>
        <a:bodyPr/>
        <a:lstStyle/>
        <a:p>
          <a:endParaRPr lang="en-US"/>
        </a:p>
      </dgm:t>
    </dgm:pt>
    <dgm:pt modelId="{0245A8AF-34A4-4043-8CD8-27774720CD6D}">
      <dgm:prSet phldrT="[Text]"/>
      <dgm:spPr/>
      <dgm:t>
        <a:bodyPr/>
        <a:lstStyle/>
        <a:p>
          <a:r>
            <a:rPr lang="en-US" dirty="0" smtClean="0">
              <a:latin typeface="Franklin Gothic Medium Cond" panose="020B0606030402020204" pitchFamily="34" charset="0"/>
            </a:rPr>
            <a:t>Life (~80%)</a:t>
          </a:r>
          <a:endParaRPr lang="en-US" dirty="0">
            <a:latin typeface="Franklin Gothic Medium Cond" panose="020B0606030402020204" pitchFamily="34" charset="0"/>
          </a:endParaRPr>
        </a:p>
      </dgm:t>
    </dgm:pt>
    <dgm:pt modelId="{23DDB007-F810-42E8-B57A-563DAB68D574}" type="parTrans" cxnId="{18834064-33DE-433F-AA55-7212F6519D38}">
      <dgm:prSet/>
      <dgm:spPr/>
      <dgm:t>
        <a:bodyPr/>
        <a:lstStyle/>
        <a:p>
          <a:endParaRPr lang="en-US"/>
        </a:p>
      </dgm:t>
    </dgm:pt>
    <dgm:pt modelId="{675ACD06-4325-461E-8D66-7EB73D778A07}" type="sibTrans" cxnId="{18834064-33DE-433F-AA55-7212F6519D38}">
      <dgm:prSet/>
      <dgm:spPr/>
      <dgm:t>
        <a:bodyPr/>
        <a:lstStyle/>
        <a:p>
          <a:endParaRPr lang="en-US"/>
        </a:p>
      </dgm:t>
    </dgm:pt>
    <dgm:pt modelId="{92486DE0-C5D2-4136-95FE-53D4888ECD5F}">
      <dgm:prSet phldrT="[Text]"/>
      <dgm:spPr/>
      <dgm:t>
        <a:bodyPr/>
        <a:lstStyle/>
        <a:p>
          <a:r>
            <a:rPr lang="en-US" dirty="0" smtClean="0">
              <a:latin typeface="Franklin Gothic Medium Cond" panose="020B0606030402020204" pitchFamily="34" charset="0"/>
            </a:rPr>
            <a:t>Non-Life (~20%)</a:t>
          </a:r>
        </a:p>
        <a:p>
          <a:r>
            <a:rPr lang="en-US" dirty="0" smtClean="0">
              <a:latin typeface="Franklin Gothic Medium Cond" panose="020B0606030402020204" pitchFamily="34" charset="0"/>
            </a:rPr>
            <a:t>Max- 3</a:t>
          </a:r>
          <a:r>
            <a:rPr lang="en-US" baseline="30000" dirty="0" smtClean="0">
              <a:latin typeface="Franklin Gothic Medium Cond" panose="020B0606030402020204" pitchFamily="34" charset="0"/>
            </a:rPr>
            <a:t>rd</a:t>
          </a:r>
          <a:r>
            <a:rPr lang="en-US" dirty="0" smtClean="0">
              <a:latin typeface="Franklin Gothic Medium Cond" panose="020B0606030402020204" pitchFamily="34" charset="0"/>
            </a:rPr>
            <a:t> party motor</a:t>
          </a:r>
          <a:endParaRPr lang="en-US" dirty="0">
            <a:latin typeface="Franklin Gothic Medium Cond" panose="020B0606030402020204" pitchFamily="34" charset="0"/>
          </a:endParaRPr>
        </a:p>
      </dgm:t>
    </dgm:pt>
    <dgm:pt modelId="{B876EA58-FFCF-49AD-AB3E-7B1FF5EC2199}" type="parTrans" cxnId="{B9C040D5-6FAE-4C13-89E7-DD1D48ABEFBC}">
      <dgm:prSet/>
      <dgm:spPr/>
      <dgm:t>
        <a:bodyPr/>
        <a:lstStyle/>
        <a:p>
          <a:endParaRPr lang="en-US"/>
        </a:p>
      </dgm:t>
    </dgm:pt>
    <dgm:pt modelId="{6179F2A4-EFBB-4CE7-BBE9-C5F254A9C33F}" type="sibTrans" cxnId="{B9C040D5-6FAE-4C13-89E7-DD1D48ABEFBC}">
      <dgm:prSet/>
      <dgm:spPr/>
      <dgm:t>
        <a:bodyPr/>
        <a:lstStyle/>
        <a:p>
          <a:endParaRPr lang="en-US"/>
        </a:p>
      </dgm:t>
    </dgm:pt>
    <dgm:pt modelId="{49E7BDCD-4418-4D28-B552-29B72823DEAD}">
      <dgm:prSet phldrT="[Text]"/>
      <dgm:spPr/>
      <dgm:t>
        <a:bodyPr/>
        <a:lstStyle/>
        <a:p>
          <a:r>
            <a:rPr lang="en-US" dirty="0" smtClean="0">
              <a:latin typeface="Franklin Gothic Medium Cond" panose="020B0606030402020204" pitchFamily="34" charset="0"/>
            </a:rPr>
            <a:t>Some Types</a:t>
          </a:r>
          <a:endParaRPr lang="en-US" dirty="0">
            <a:latin typeface="Franklin Gothic Medium Cond" panose="020B0606030402020204" pitchFamily="34" charset="0"/>
          </a:endParaRPr>
        </a:p>
      </dgm:t>
    </dgm:pt>
    <dgm:pt modelId="{13BEAFF3-2CB5-4E45-AEEB-82A961DE7B8C}" type="parTrans" cxnId="{4E298A07-C32F-4C50-98E8-076931D1C7AC}">
      <dgm:prSet/>
      <dgm:spPr/>
      <dgm:t>
        <a:bodyPr/>
        <a:lstStyle/>
        <a:p>
          <a:endParaRPr lang="en-US"/>
        </a:p>
      </dgm:t>
    </dgm:pt>
    <dgm:pt modelId="{3174D989-6553-48F7-999D-F79C60AF0880}" type="sibTrans" cxnId="{4E298A07-C32F-4C50-98E8-076931D1C7AC}">
      <dgm:prSet/>
      <dgm:spPr/>
      <dgm:t>
        <a:bodyPr/>
        <a:lstStyle/>
        <a:p>
          <a:endParaRPr lang="en-US"/>
        </a:p>
      </dgm:t>
    </dgm:pt>
    <dgm:pt modelId="{C31AF279-F47D-4416-9D00-00C4CFAD44D1}">
      <dgm:prSet phldrT="[Text]"/>
      <dgm:spPr/>
      <dgm:t>
        <a:bodyPr/>
        <a:lstStyle/>
        <a:p>
          <a:r>
            <a:rPr lang="en-US" dirty="0" smtClean="0">
              <a:latin typeface="Franklin Gothic Medium Cond" panose="020B0606030402020204" pitchFamily="34" charset="0"/>
            </a:rPr>
            <a:t>Problems</a:t>
          </a:r>
          <a:endParaRPr lang="en-US" dirty="0">
            <a:latin typeface="Franklin Gothic Medium Cond" panose="020B0606030402020204" pitchFamily="34" charset="0"/>
          </a:endParaRPr>
        </a:p>
      </dgm:t>
    </dgm:pt>
    <dgm:pt modelId="{CC949A73-6F3D-4922-BD79-F8182180BA5E}" type="parTrans" cxnId="{5D9C6CF5-6159-49F1-B943-092B6AE6728A}">
      <dgm:prSet/>
      <dgm:spPr/>
      <dgm:t>
        <a:bodyPr/>
        <a:lstStyle/>
        <a:p>
          <a:endParaRPr lang="en-US"/>
        </a:p>
      </dgm:t>
    </dgm:pt>
    <dgm:pt modelId="{00CDD49A-C130-47BA-9A68-36366C37E47A}" type="sibTrans" cxnId="{5D9C6CF5-6159-49F1-B943-092B6AE6728A}">
      <dgm:prSet/>
      <dgm:spPr/>
      <dgm:t>
        <a:bodyPr/>
        <a:lstStyle/>
        <a:p>
          <a:endParaRPr lang="en-US"/>
        </a:p>
      </dgm:t>
    </dgm:pt>
    <dgm:pt modelId="{C6B772F5-C5AA-4BA0-BF02-C2ED12E6113B}" type="pres">
      <dgm:prSet presAssocID="{33DD3A6C-DF33-414F-A67F-905B93E4FA7D}" presName="Name0" presStyleCnt="0">
        <dgm:presLayoutVars>
          <dgm:chMax/>
          <dgm:chPref/>
          <dgm:dir/>
        </dgm:presLayoutVars>
      </dgm:prSet>
      <dgm:spPr/>
      <dgm:t>
        <a:bodyPr/>
        <a:lstStyle/>
        <a:p>
          <a:endParaRPr lang="en-US"/>
        </a:p>
      </dgm:t>
    </dgm:pt>
    <dgm:pt modelId="{4AEEA347-41A8-43E2-8DE3-05C0318DA919}" type="pres">
      <dgm:prSet presAssocID="{0245A8AF-34A4-4043-8CD8-27774720CD6D}" presName="composite" presStyleCnt="0">
        <dgm:presLayoutVars>
          <dgm:chMax val="1"/>
          <dgm:chPref val="1"/>
        </dgm:presLayoutVars>
      </dgm:prSet>
      <dgm:spPr/>
    </dgm:pt>
    <dgm:pt modelId="{38F5F048-7FB2-4FD0-AAB7-02AA524201C0}" type="pres">
      <dgm:prSet presAssocID="{0245A8AF-34A4-4043-8CD8-27774720CD6D}" presName="Accent" presStyleLbl="trAlignAcc1" presStyleIdx="0" presStyleCnt="2">
        <dgm:presLayoutVars>
          <dgm:chMax val="0"/>
          <dgm:chPref val="0"/>
        </dgm:presLayoutVars>
      </dgm:prSet>
      <dgm:spPr/>
    </dgm:pt>
    <dgm:pt modelId="{03B2A3E8-7A73-4358-BF08-8EC0B990FF0F}" type="pres">
      <dgm:prSet presAssocID="{0245A8AF-34A4-4043-8CD8-27774720CD6D}" presName="Image" presStyleLbl="alignImgPlace1" presStyleIdx="0" presStyleCnt="2">
        <dgm:presLayoutVars>
          <dgm:chMax val="0"/>
          <dgm:chPref val="0"/>
        </dgm:presLayoutVars>
      </dgm:prSet>
      <dgm:spPr>
        <a:blipFill rotWithShape="1">
          <a:blip xmlns:r="http://schemas.openxmlformats.org/officeDocument/2006/relationships" r:embed="rId1"/>
          <a:stretch>
            <a:fillRect/>
          </a:stretch>
        </a:blipFill>
      </dgm:spPr>
      <dgm:t>
        <a:bodyPr/>
        <a:lstStyle/>
        <a:p>
          <a:endParaRPr lang="en-US"/>
        </a:p>
      </dgm:t>
    </dgm:pt>
    <dgm:pt modelId="{1A35FBBD-A782-477A-A522-758B078699F1}" type="pres">
      <dgm:prSet presAssocID="{0245A8AF-34A4-4043-8CD8-27774720CD6D}" presName="ChildComposite" presStyleCnt="0"/>
      <dgm:spPr/>
    </dgm:pt>
    <dgm:pt modelId="{0A9E813F-E1AE-442A-A7A6-939DFD2C2A74}" type="pres">
      <dgm:prSet presAssocID="{0245A8AF-34A4-4043-8CD8-27774720CD6D}" presName="Child" presStyleLbl="node1" presStyleIdx="0" presStyleCnt="1">
        <dgm:presLayoutVars>
          <dgm:chMax val="0"/>
          <dgm:chPref val="0"/>
          <dgm:bulletEnabled val="1"/>
        </dgm:presLayoutVars>
      </dgm:prSet>
      <dgm:spPr/>
      <dgm:t>
        <a:bodyPr/>
        <a:lstStyle/>
        <a:p>
          <a:endParaRPr lang="en-US"/>
        </a:p>
      </dgm:t>
    </dgm:pt>
    <dgm:pt modelId="{556B5C9C-A1CC-42F1-ADAD-93EB20AE77C7}" type="pres">
      <dgm:prSet presAssocID="{0245A8AF-34A4-4043-8CD8-27774720CD6D}" presName="Parent" presStyleLbl="revTx" presStyleIdx="0" presStyleCnt="2">
        <dgm:presLayoutVars>
          <dgm:chMax val="1"/>
          <dgm:chPref val="0"/>
          <dgm:bulletEnabled val="1"/>
        </dgm:presLayoutVars>
      </dgm:prSet>
      <dgm:spPr/>
      <dgm:t>
        <a:bodyPr/>
        <a:lstStyle/>
        <a:p>
          <a:endParaRPr lang="en-US"/>
        </a:p>
      </dgm:t>
    </dgm:pt>
    <dgm:pt modelId="{9846A502-C30D-41F6-A525-30872117248C}" type="pres">
      <dgm:prSet presAssocID="{675ACD06-4325-461E-8D66-7EB73D778A07}" presName="sibTrans" presStyleCnt="0"/>
      <dgm:spPr/>
    </dgm:pt>
    <dgm:pt modelId="{ADD6E2B1-3BA1-4AC0-8757-4C0EB77A647F}" type="pres">
      <dgm:prSet presAssocID="{92486DE0-C5D2-4136-95FE-53D4888ECD5F}" presName="composite" presStyleCnt="0">
        <dgm:presLayoutVars>
          <dgm:chMax val="1"/>
          <dgm:chPref val="1"/>
        </dgm:presLayoutVars>
      </dgm:prSet>
      <dgm:spPr/>
    </dgm:pt>
    <dgm:pt modelId="{9FFDEF50-3C13-4848-8440-28B29FE2722A}" type="pres">
      <dgm:prSet presAssocID="{92486DE0-C5D2-4136-95FE-53D4888ECD5F}" presName="Accent" presStyleLbl="trAlignAcc1" presStyleIdx="1" presStyleCnt="2">
        <dgm:presLayoutVars>
          <dgm:chMax val="0"/>
          <dgm:chPref val="0"/>
        </dgm:presLayoutVars>
      </dgm:prSet>
      <dgm:spPr/>
    </dgm:pt>
    <dgm:pt modelId="{0784A5D2-A992-4361-8660-462CD462B0FA}" type="pres">
      <dgm:prSet presAssocID="{92486DE0-C5D2-4136-95FE-53D4888ECD5F}" presName="Image" presStyleLbl="alignImgPlace1" presStyleIdx="1" presStyleCnt="2">
        <dgm:presLayoutVars>
          <dgm:chMax val="0"/>
          <dgm:chPref val="0"/>
        </dgm:presLayoutVars>
      </dgm:prSet>
      <dgm:spPr>
        <a:blipFill rotWithShape="1">
          <a:blip xmlns:r="http://schemas.openxmlformats.org/officeDocument/2006/relationships" r:embed="rId2"/>
          <a:stretch>
            <a:fillRect/>
          </a:stretch>
        </a:blipFill>
      </dgm:spPr>
      <dgm:t>
        <a:bodyPr/>
        <a:lstStyle/>
        <a:p>
          <a:endParaRPr lang="en-US"/>
        </a:p>
      </dgm:t>
    </dgm:pt>
    <dgm:pt modelId="{04F8ED58-C6EA-407E-9665-F005740E087C}" type="pres">
      <dgm:prSet presAssocID="{92486DE0-C5D2-4136-95FE-53D4888ECD5F}" presName="ChildComposite" presStyleCnt="0"/>
      <dgm:spPr/>
    </dgm:pt>
    <dgm:pt modelId="{3E566690-43B8-48F4-A199-65E334766D3F}" type="pres">
      <dgm:prSet presAssocID="{92486DE0-C5D2-4136-95FE-53D4888ECD5F}" presName="Child" presStyleLbl="node1" presStyleIdx="0" presStyleCnt="1">
        <dgm:presLayoutVars>
          <dgm:chMax val="0"/>
          <dgm:chPref val="0"/>
          <dgm:bulletEnabled val="1"/>
        </dgm:presLayoutVars>
      </dgm:prSet>
      <dgm:spPr/>
    </dgm:pt>
    <dgm:pt modelId="{2E14B76F-853C-4EF9-A28A-B90902719E38}" type="pres">
      <dgm:prSet presAssocID="{92486DE0-C5D2-4136-95FE-53D4888ECD5F}" presName="Parent" presStyleLbl="revTx" presStyleIdx="1" presStyleCnt="2">
        <dgm:presLayoutVars>
          <dgm:chMax val="1"/>
          <dgm:chPref val="0"/>
          <dgm:bulletEnabled val="1"/>
        </dgm:presLayoutVars>
      </dgm:prSet>
      <dgm:spPr/>
      <dgm:t>
        <a:bodyPr/>
        <a:lstStyle/>
        <a:p>
          <a:endParaRPr lang="en-US"/>
        </a:p>
      </dgm:t>
    </dgm:pt>
  </dgm:ptLst>
  <dgm:cxnLst>
    <dgm:cxn modelId="{3D30622A-3202-4DC4-9A82-4CACF97226FB}" type="presOf" srcId="{33DD3A6C-DF33-414F-A67F-905B93E4FA7D}" destId="{C6B772F5-C5AA-4BA0-BF02-C2ED12E6113B}" srcOrd="0" destOrd="0" presId="urn:microsoft.com/office/officeart/2008/layout/CaptionedPictures"/>
    <dgm:cxn modelId="{467756B9-5C9A-4478-AF08-92A9B641CF10}" type="presOf" srcId="{0245A8AF-34A4-4043-8CD8-27774720CD6D}" destId="{556B5C9C-A1CC-42F1-ADAD-93EB20AE77C7}" srcOrd="0" destOrd="0" presId="urn:microsoft.com/office/officeart/2008/layout/CaptionedPictures"/>
    <dgm:cxn modelId="{18834064-33DE-433F-AA55-7212F6519D38}" srcId="{33DD3A6C-DF33-414F-A67F-905B93E4FA7D}" destId="{0245A8AF-34A4-4043-8CD8-27774720CD6D}" srcOrd="0" destOrd="0" parTransId="{23DDB007-F810-42E8-B57A-563DAB68D574}" sibTransId="{675ACD06-4325-461E-8D66-7EB73D778A07}"/>
    <dgm:cxn modelId="{D5F8FCEC-F8E5-4E5C-B069-1C94A9526D67}" type="presOf" srcId="{49E7BDCD-4418-4D28-B552-29B72823DEAD}" destId="{0A9E813F-E1AE-442A-A7A6-939DFD2C2A74}" srcOrd="0" destOrd="0" presId="urn:microsoft.com/office/officeart/2008/layout/CaptionedPictures"/>
    <dgm:cxn modelId="{3D31600C-B785-4B8D-BB5A-03BC8FC99C3D}" type="presOf" srcId="{92486DE0-C5D2-4136-95FE-53D4888ECD5F}" destId="{2E14B76F-853C-4EF9-A28A-B90902719E38}" srcOrd="0" destOrd="0" presId="urn:microsoft.com/office/officeart/2008/layout/CaptionedPictures"/>
    <dgm:cxn modelId="{375EED97-3F89-4B2E-998E-D072D130D3CE}" type="presOf" srcId="{C31AF279-F47D-4416-9D00-00C4CFAD44D1}" destId="{0A9E813F-E1AE-442A-A7A6-939DFD2C2A74}" srcOrd="0" destOrd="1" presId="urn:microsoft.com/office/officeart/2008/layout/CaptionedPictures"/>
    <dgm:cxn modelId="{B9C040D5-6FAE-4C13-89E7-DD1D48ABEFBC}" srcId="{33DD3A6C-DF33-414F-A67F-905B93E4FA7D}" destId="{92486DE0-C5D2-4136-95FE-53D4888ECD5F}" srcOrd="1" destOrd="0" parTransId="{B876EA58-FFCF-49AD-AB3E-7B1FF5EC2199}" sibTransId="{6179F2A4-EFBB-4CE7-BBE9-C5F254A9C33F}"/>
    <dgm:cxn modelId="{4E298A07-C32F-4C50-98E8-076931D1C7AC}" srcId="{0245A8AF-34A4-4043-8CD8-27774720CD6D}" destId="{49E7BDCD-4418-4D28-B552-29B72823DEAD}" srcOrd="0" destOrd="0" parTransId="{13BEAFF3-2CB5-4E45-AEEB-82A961DE7B8C}" sibTransId="{3174D989-6553-48F7-999D-F79C60AF0880}"/>
    <dgm:cxn modelId="{5D9C6CF5-6159-49F1-B943-092B6AE6728A}" srcId="{0245A8AF-34A4-4043-8CD8-27774720CD6D}" destId="{C31AF279-F47D-4416-9D00-00C4CFAD44D1}" srcOrd="1" destOrd="0" parTransId="{CC949A73-6F3D-4922-BD79-F8182180BA5E}" sibTransId="{00CDD49A-C130-47BA-9A68-36366C37E47A}"/>
    <dgm:cxn modelId="{0E51F670-CF08-42EC-B7F9-8C50E0B43719}" type="presParOf" srcId="{C6B772F5-C5AA-4BA0-BF02-C2ED12E6113B}" destId="{4AEEA347-41A8-43E2-8DE3-05C0318DA919}" srcOrd="0" destOrd="0" presId="urn:microsoft.com/office/officeart/2008/layout/CaptionedPictures"/>
    <dgm:cxn modelId="{F60EB851-D530-4342-97DC-69F4FF1EF7AB}" type="presParOf" srcId="{4AEEA347-41A8-43E2-8DE3-05C0318DA919}" destId="{38F5F048-7FB2-4FD0-AAB7-02AA524201C0}" srcOrd="0" destOrd="0" presId="urn:microsoft.com/office/officeart/2008/layout/CaptionedPictures"/>
    <dgm:cxn modelId="{A3D2FAD1-D603-4218-A0A0-A890A997D6CE}" type="presParOf" srcId="{4AEEA347-41A8-43E2-8DE3-05C0318DA919}" destId="{03B2A3E8-7A73-4358-BF08-8EC0B990FF0F}" srcOrd="1" destOrd="0" presId="urn:microsoft.com/office/officeart/2008/layout/CaptionedPictures"/>
    <dgm:cxn modelId="{CCD08B84-828E-4BE2-A7CD-3C4F82F3F1A2}" type="presParOf" srcId="{4AEEA347-41A8-43E2-8DE3-05C0318DA919}" destId="{1A35FBBD-A782-477A-A522-758B078699F1}" srcOrd="2" destOrd="0" presId="urn:microsoft.com/office/officeart/2008/layout/CaptionedPictures"/>
    <dgm:cxn modelId="{74DB4A38-171C-4049-B069-CFACB167FB59}" type="presParOf" srcId="{1A35FBBD-A782-477A-A522-758B078699F1}" destId="{0A9E813F-E1AE-442A-A7A6-939DFD2C2A74}" srcOrd="0" destOrd="0" presId="urn:microsoft.com/office/officeart/2008/layout/CaptionedPictures"/>
    <dgm:cxn modelId="{DAAA4116-45DE-4C50-935D-F061ED02EA76}" type="presParOf" srcId="{1A35FBBD-A782-477A-A522-758B078699F1}" destId="{556B5C9C-A1CC-42F1-ADAD-93EB20AE77C7}" srcOrd="1" destOrd="0" presId="urn:microsoft.com/office/officeart/2008/layout/CaptionedPictures"/>
    <dgm:cxn modelId="{08297257-EA3C-4EF0-ABD3-16822A4845E9}" type="presParOf" srcId="{C6B772F5-C5AA-4BA0-BF02-C2ED12E6113B}" destId="{9846A502-C30D-41F6-A525-30872117248C}" srcOrd="1" destOrd="0" presId="urn:microsoft.com/office/officeart/2008/layout/CaptionedPictures"/>
    <dgm:cxn modelId="{C5FFC3B8-6B2A-421A-BBC9-5AA41187A7D9}" type="presParOf" srcId="{C6B772F5-C5AA-4BA0-BF02-C2ED12E6113B}" destId="{ADD6E2B1-3BA1-4AC0-8757-4C0EB77A647F}" srcOrd="2" destOrd="0" presId="urn:microsoft.com/office/officeart/2008/layout/CaptionedPictures"/>
    <dgm:cxn modelId="{76439D49-64E0-4670-9DC3-2C44C0D041D8}" type="presParOf" srcId="{ADD6E2B1-3BA1-4AC0-8757-4C0EB77A647F}" destId="{9FFDEF50-3C13-4848-8440-28B29FE2722A}" srcOrd="0" destOrd="0" presId="urn:microsoft.com/office/officeart/2008/layout/CaptionedPictures"/>
    <dgm:cxn modelId="{41BCD63D-CB0A-4B33-AF6E-7F4125BB109A}" type="presParOf" srcId="{ADD6E2B1-3BA1-4AC0-8757-4C0EB77A647F}" destId="{0784A5D2-A992-4361-8660-462CD462B0FA}" srcOrd="1" destOrd="0" presId="urn:microsoft.com/office/officeart/2008/layout/CaptionedPictures"/>
    <dgm:cxn modelId="{D1102AB8-2F60-4318-A027-81F93479B5BA}" type="presParOf" srcId="{ADD6E2B1-3BA1-4AC0-8757-4C0EB77A647F}" destId="{04F8ED58-C6EA-407E-9665-F005740E087C}" srcOrd="2" destOrd="0" presId="urn:microsoft.com/office/officeart/2008/layout/CaptionedPictures"/>
    <dgm:cxn modelId="{0C544CB5-401B-4D97-A5A9-3427608E8D0C}" type="presParOf" srcId="{04F8ED58-C6EA-407E-9665-F005740E087C}" destId="{3E566690-43B8-48F4-A199-65E334766D3F}" srcOrd="0" destOrd="0" presId="urn:microsoft.com/office/officeart/2008/layout/CaptionedPictures"/>
    <dgm:cxn modelId="{2B0272E0-FBC5-4E57-AE5D-2194CCAD7A20}" type="presParOf" srcId="{04F8ED58-C6EA-407E-9665-F005740E087C}" destId="{2E14B76F-853C-4EF9-A28A-B90902719E38}" srcOrd="1" destOrd="0" presId="urn:microsoft.com/office/officeart/2008/layout/CaptionedPictures"/>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554930-7E9A-44A6-893D-32A8229C6E46}" type="doc">
      <dgm:prSet loTypeId="urn:microsoft.com/office/officeart/2008/layout/BendingPictureCaption" loCatId="picture" qsTypeId="urn:microsoft.com/office/officeart/2005/8/quickstyle/simple1" qsCatId="simple" csTypeId="urn:microsoft.com/office/officeart/2005/8/colors/accent4_4" csCatId="accent4" phldr="1"/>
      <dgm:spPr/>
      <dgm:t>
        <a:bodyPr/>
        <a:lstStyle/>
        <a:p>
          <a:endParaRPr lang="en-US"/>
        </a:p>
      </dgm:t>
    </dgm:pt>
    <dgm:pt modelId="{6866C3F7-A44E-4B18-AE66-D3C795C9FE46}">
      <dgm:prSet phldrT="[Text]"/>
      <dgm:spPr/>
      <dgm:t>
        <a:bodyPr/>
        <a:lstStyle/>
        <a:p>
          <a:r>
            <a:rPr lang="en-US" dirty="0" smtClean="0">
              <a:latin typeface="Franklin Gothic Medium Cond" panose="020B0606030402020204" pitchFamily="34" charset="0"/>
            </a:rPr>
            <a:t>Rio Evolution</a:t>
          </a:r>
          <a:endParaRPr lang="en-US" dirty="0">
            <a:latin typeface="Franklin Gothic Medium Cond" panose="020B0606030402020204" pitchFamily="34" charset="0"/>
          </a:endParaRPr>
        </a:p>
      </dgm:t>
    </dgm:pt>
    <dgm:pt modelId="{42DDD381-E6F9-40C4-A0D4-F218500173F1}" type="parTrans" cxnId="{32132227-BB52-45BA-AD64-AB5C864BBF38}">
      <dgm:prSet/>
      <dgm:spPr/>
      <dgm:t>
        <a:bodyPr/>
        <a:lstStyle/>
        <a:p>
          <a:endParaRPr lang="en-US"/>
        </a:p>
      </dgm:t>
    </dgm:pt>
    <dgm:pt modelId="{F5A40B89-013E-41F4-9726-30E14321E8B7}" type="sibTrans" cxnId="{32132227-BB52-45BA-AD64-AB5C864BBF38}">
      <dgm:prSet/>
      <dgm:spPr/>
      <dgm:t>
        <a:bodyPr/>
        <a:lstStyle/>
        <a:p>
          <a:endParaRPr lang="en-US"/>
        </a:p>
      </dgm:t>
    </dgm:pt>
    <dgm:pt modelId="{97B4D556-5D4A-46B9-A107-EA1E543BDACC}">
      <dgm:prSet phldrT="[Text]"/>
      <dgm:spPr/>
      <dgm:t>
        <a:bodyPr/>
        <a:lstStyle/>
        <a:p>
          <a:r>
            <a:rPr lang="en-US" dirty="0" smtClean="0">
              <a:latin typeface="Franklin Gothic Medium Cond" panose="020B0606030402020204" pitchFamily="34" charset="0"/>
            </a:rPr>
            <a:t>Intl. Finance</a:t>
          </a:r>
          <a:endParaRPr lang="en-US" dirty="0">
            <a:latin typeface="Franklin Gothic Medium Cond" panose="020B0606030402020204" pitchFamily="34" charset="0"/>
          </a:endParaRPr>
        </a:p>
      </dgm:t>
    </dgm:pt>
    <dgm:pt modelId="{A6996B5B-3CB5-4902-9ED6-AF4543943087}" type="parTrans" cxnId="{F884C09A-A76E-40D6-84BA-9F291920BFF5}">
      <dgm:prSet/>
      <dgm:spPr/>
      <dgm:t>
        <a:bodyPr/>
        <a:lstStyle/>
        <a:p>
          <a:endParaRPr lang="en-US"/>
        </a:p>
      </dgm:t>
    </dgm:pt>
    <dgm:pt modelId="{0E0C0878-DCC7-4995-ABAA-BB98EBB33153}" type="sibTrans" cxnId="{F884C09A-A76E-40D6-84BA-9F291920BFF5}">
      <dgm:prSet/>
      <dgm:spPr/>
      <dgm:t>
        <a:bodyPr/>
        <a:lstStyle/>
        <a:p>
          <a:endParaRPr lang="en-US"/>
        </a:p>
      </dgm:t>
    </dgm:pt>
    <dgm:pt modelId="{5102503D-DF8E-4A38-B1C5-F2624FB8009A}">
      <dgm:prSet phldrT="[Text]"/>
      <dgm:spPr/>
      <dgm:t>
        <a:bodyPr/>
        <a:lstStyle/>
        <a:p>
          <a:r>
            <a:rPr lang="en-US" dirty="0" smtClean="0">
              <a:latin typeface="Franklin Gothic Medium Cond" panose="020B0606030402020204" pitchFamily="34" charset="0"/>
            </a:rPr>
            <a:t>Natl. Finance</a:t>
          </a:r>
          <a:endParaRPr lang="en-US" dirty="0">
            <a:latin typeface="Franklin Gothic Medium Cond" panose="020B0606030402020204" pitchFamily="34" charset="0"/>
          </a:endParaRPr>
        </a:p>
      </dgm:t>
    </dgm:pt>
    <dgm:pt modelId="{F7CB31D7-4120-4B8D-B6BB-3609F9911A48}" type="parTrans" cxnId="{28793775-DDE3-4D72-8211-925EECF0AC85}">
      <dgm:prSet/>
      <dgm:spPr/>
      <dgm:t>
        <a:bodyPr/>
        <a:lstStyle/>
        <a:p>
          <a:endParaRPr lang="en-US"/>
        </a:p>
      </dgm:t>
    </dgm:pt>
    <dgm:pt modelId="{26B600BB-9432-4861-AB56-EE270600CABE}" type="sibTrans" cxnId="{28793775-DDE3-4D72-8211-925EECF0AC85}">
      <dgm:prSet/>
      <dgm:spPr/>
      <dgm:t>
        <a:bodyPr/>
        <a:lstStyle/>
        <a:p>
          <a:endParaRPr lang="en-US"/>
        </a:p>
      </dgm:t>
    </dgm:pt>
    <dgm:pt modelId="{0F6AE485-4D71-4C29-9C34-EB86A1A4AF2E}">
      <dgm:prSet phldrT="[Text]"/>
      <dgm:spPr/>
      <dgm:t>
        <a:bodyPr/>
        <a:lstStyle/>
        <a:p>
          <a:r>
            <a:rPr lang="en-US" dirty="0" smtClean="0">
              <a:latin typeface="Franklin Gothic Medium Cond" panose="020B0606030402020204" pitchFamily="34" charset="0"/>
            </a:rPr>
            <a:t>Kyoto to Paris</a:t>
          </a:r>
          <a:endParaRPr lang="en-US" dirty="0">
            <a:latin typeface="Franklin Gothic Medium Cond" panose="020B0606030402020204" pitchFamily="34" charset="0"/>
          </a:endParaRPr>
        </a:p>
      </dgm:t>
    </dgm:pt>
    <dgm:pt modelId="{732449FC-EA7A-441E-870A-AF0918890D75}" type="parTrans" cxnId="{144C97E8-66F6-44C6-9DE0-C429551BB85F}">
      <dgm:prSet/>
      <dgm:spPr/>
      <dgm:t>
        <a:bodyPr/>
        <a:lstStyle/>
        <a:p>
          <a:endParaRPr lang="en-US"/>
        </a:p>
      </dgm:t>
    </dgm:pt>
    <dgm:pt modelId="{057A534E-16F9-4CFE-9419-37BBF0C4AFE7}" type="sibTrans" cxnId="{144C97E8-66F6-44C6-9DE0-C429551BB85F}">
      <dgm:prSet/>
      <dgm:spPr/>
      <dgm:t>
        <a:bodyPr/>
        <a:lstStyle/>
        <a:p>
          <a:endParaRPr lang="en-US"/>
        </a:p>
      </dgm:t>
    </dgm:pt>
    <dgm:pt modelId="{6A7494E3-AD68-49FB-A069-9A5277947044}">
      <dgm:prSet phldrT="[Text]"/>
      <dgm:spPr/>
      <dgm:t>
        <a:bodyPr/>
        <a:lstStyle/>
        <a:p>
          <a:r>
            <a:rPr lang="en-US" dirty="0" smtClean="0">
              <a:latin typeface="Franklin Gothic Medium Cond" panose="020B0606030402020204" pitchFamily="34" charset="0"/>
            </a:rPr>
            <a:t>India’s Stand</a:t>
          </a:r>
          <a:endParaRPr lang="en-US" dirty="0">
            <a:latin typeface="Franklin Gothic Medium Cond" panose="020B0606030402020204" pitchFamily="34" charset="0"/>
          </a:endParaRPr>
        </a:p>
      </dgm:t>
    </dgm:pt>
    <dgm:pt modelId="{F582B805-3385-438B-94B0-660E8C1B1B77}" type="parTrans" cxnId="{A4A7C632-1F54-496E-9D88-FF01824DB349}">
      <dgm:prSet/>
      <dgm:spPr/>
      <dgm:t>
        <a:bodyPr/>
        <a:lstStyle/>
        <a:p>
          <a:endParaRPr lang="en-US"/>
        </a:p>
      </dgm:t>
    </dgm:pt>
    <dgm:pt modelId="{11EAD419-26A5-4A59-B543-107518D2BD84}" type="sibTrans" cxnId="{A4A7C632-1F54-496E-9D88-FF01824DB349}">
      <dgm:prSet/>
      <dgm:spPr/>
      <dgm:t>
        <a:bodyPr/>
        <a:lstStyle/>
        <a:p>
          <a:endParaRPr lang="en-US"/>
        </a:p>
      </dgm:t>
    </dgm:pt>
    <dgm:pt modelId="{66777701-3249-472B-BB2F-6DD98C5B4489}" type="pres">
      <dgm:prSet presAssocID="{25554930-7E9A-44A6-893D-32A8229C6E46}" presName="diagram" presStyleCnt="0">
        <dgm:presLayoutVars>
          <dgm:dir/>
        </dgm:presLayoutVars>
      </dgm:prSet>
      <dgm:spPr/>
      <dgm:t>
        <a:bodyPr/>
        <a:lstStyle/>
        <a:p>
          <a:endParaRPr lang="en-US"/>
        </a:p>
      </dgm:t>
    </dgm:pt>
    <dgm:pt modelId="{E8AAA17D-BC01-40C3-B7D9-BDF2E5CB8663}" type="pres">
      <dgm:prSet presAssocID="{6866C3F7-A44E-4B18-AE66-D3C795C9FE46}" presName="composite" presStyleCnt="0"/>
      <dgm:spPr/>
    </dgm:pt>
    <dgm:pt modelId="{AD3F2361-9061-4969-856E-25B6A6C5055B}" type="pres">
      <dgm:prSet presAssocID="{6866C3F7-A44E-4B18-AE66-D3C795C9FE46}" presName="Image" presStyleLbl="bgShp" presStyleIdx="0" presStyleCnt="5" custScaleX="124601"/>
      <dgm:spPr>
        <a:blipFill rotWithShape="1">
          <a:blip xmlns:r="http://schemas.openxmlformats.org/officeDocument/2006/relationships" r:embed="rId1"/>
          <a:stretch>
            <a:fillRect/>
          </a:stretch>
        </a:blipFill>
      </dgm:spPr>
    </dgm:pt>
    <dgm:pt modelId="{7DC58103-6D49-44B7-A411-7EF167CC21FA}" type="pres">
      <dgm:prSet presAssocID="{6866C3F7-A44E-4B18-AE66-D3C795C9FE46}" presName="Parent" presStyleLbl="node0" presStyleIdx="0" presStyleCnt="5">
        <dgm:presLayoutVars>
          <dgm:bulletEnabled val="1"/>
        </dgm:presLayoutVars>
      </dgm:prSet>
      <dgm:spPr/>
      <dgm:t>
        <a:bodyPr/>
        <a:lstStyle/>
        <a:p>
          <a:endParaRPr lang="en-US"/>
        </a:p>
      </dgm:t>
    </dgm:pt>
    <dgm:pt modelId="{59F059C5-CA05-4491-80C7-8586AE8DDC86}" type="pres">
      <dgm:prSet presAssocID="{F5A40B89-013E-41F4-9726-30E14321E8B7}" presName="sibTrans" presStyleCnt="0"/>
      <dgm:spPr/>
    </dgm:pt>
    <dgm:pt modelId="{839CFDBE-5207-428C-9A5D-1B5B56EE8282}" type="pres">
      <dgm:prSet presAssocID="{0F6AE485-4D71-4C29-9C34-EB86A1A4AF2E}" presName="composite" presStyleCnt="0"/>
      <dgm:spPr/>
    </dgm:pt>
    <dgm:pt modelId="{A0ACBEA9-884B-4823-8FD2-0AE0B8FD0CC0}" type="pres">
      <dgm:prSet presAssocID="{0F6AE485-4D71-4C29-9C34-EB86A1A4AF2E}" presName="Image" presStyleLbl="bgShp" presStyleIdx="1" presStyleCnt="5" custScaleX="116962"/>
      <dgm:spPr>
        <a:blipFill rotWithShape="1">
          <a:blip xmlns:r="http://schemas.openxmlformats.org/officeDocument/2006/relationships" r:embed="rId2"/>
          <a:stretch>
            <a:fillRect/>
          </a:stretch>
        </a:blipFill>
      </dgm:spPr>
    </dgm:pt>
    <dgm:pt modelId="{4A75B482-DD4D-4A66-936D-7D8F977588C0}" type="pres">
      <dgm:prSet presAssocID="{0F6AE485-4D71-4C29-9C34-EB86A1A4AF2E}" presName="Parent" presStyleLbl="node0" presStyleIdx="1" presStyleCnt="5">
        <dgm:presLayoutVars>
          <dgm:bulletEnabled val="1"/>
        </dgm:presLayoutVars>
      </dgm:prSet>
      <dgm:spPr/>
      <dgm:t>
        <a:bodyPr/>
        <a:lstStyle/>
        <a:p>
          <a:endParaRPr lang="en-US"/>
        </a:p>
      </dgm:t>
    </dgm:pt>
    <dgm:pt modelId="{775A79DD-DDDF-4683-B1A9-B48ABC1152EA}" type="pres">
      <dgm:prSet presAssocID="{057A534E-16F9-4CFE-9419-37BBF0C4AFE7}" presName="sibTrans" presStyleCnt="0"/>
      <dgm:spPr/>
    </dgm:pt>
    <dgm:pt modelId="{A58A7542-2C2D-4E6D-86D6-F43AC04D0105}" type="pres">
      <dgm:prSet presAssocID="{6A7494E3-AD68-49FB-A069-9A5277947044}" presName="composite" presStyleCnt="0"/>
      <dgm:spPr/>
    </dgm:pt>
    <dgm:pt modelId="{53A2E151-F0D9-4A7B-8261-A043A2E08519}" type="pres">
      <dgm:prSet presAssocID="{6A7494E3-AD68-49FB-A069-9A5277947044}" presName="Image" presStyleLbl="bgShp" presStyleIdx="2" presStyleCnt="5" custScaleX="129233"/>
      <dgm:spPr>
        <a:blipFill rotWithShape="1">
          <a:blip xmlns:r="http://schemas.openxmlformats.org/officeDocument/2006/relationships" r:embed="rId3"/>
          <a:stretch>
            <a:fillRect/>
          </a:stretch>
        </a:blipFill>
      </dgm:spPr>
    </dgm:pt>
    <dgm:pt modelId="{45669E1B-6ADF-4D5E-BA5C-C0A413D0BE9A}" type="pres">
      <dgm:prSet presAssocID="{6A7494E3-AD68-49FB-A069-9A5277947044}" presName="Parent" presStyleLbl="node0" presStyleIdx="2" presStyleCnt="5">
        <dgm:presLayoutVars>
          <dgm:bulletEnabled val="1"/>
        </dgm:presLayoutVars>
      </dgm:prSet>
      <dgm:spPr/>
      <dgm:t>
        <a:bodyPr/>
        <a:lstStyle/>
        <a:p>
          <a:endParaRPr lang="en-US"/>
        </a:p>
      </dgm:t>
    </dgm:pt>
    <dgm:pt modelId="{DD0744FC-9998-49CF-AF45-2A010D601232}" type="pres">
      <dgm:prSet presAssocID="{11EAD419-26A5-4A59-B543-107518D2BD84}" presName="sibTrans" presStyleCnt="0"/>
      <dgm:spPr/>
    </dgm:pt>
    <dgm:pt modelId="{C98EAFF9-8A9B-495B-8E0E-69417132FFC0}" type="pres">
      <dgm:prSet presAssocID="{97B4D556-5D4A-46B9-A107-EA1E543BDACC}" presName="composite" presStyleCnt="0"/>
      <dgm:spPr/>
    </dgm:pt>
    <dgm:pt modelId="{7CB1FCEB-6E66-4B4B-BCB2-18A6E55539D1}" type="pres">
      <dgm:prSet presAssocID="{97B4D556-5D4A-46B9-A107-EA1E543BDACC}" presName="Image" presStyleLbl="bgShp" presStyleIdx="3" presStyleCnt="5" custScaleX="123778"/>
      <dgm:spPr>
        <a:blipFill rotWithShape="1">
          <a:blip xmlns:r="http://schemas.openxmlformats.org/officeDocument/2006/relationships" r:embed="rId4"/>
          <a:stretch>
            <a:fillRect/>
          </a:stretch>
        </a:blipFill>
      </dgm:spPr>
    </dgm:pt>
    <dgm:pt modelId="{0EB92757-0BFA-4F9C-A8AD-7651C976CD6F}" type="pres">
      <dgm:prSet presAssocID="{97B4D556-5D4A-46B9-A107-EA1E543BDACC}" presName="Parent" presStyleLbl="node0" presStyleIdx="3" presStyleCnt="5">
        <dgm:presLayoutVars>
          <dgm:bulletEnabled val="1"/>
        </dgm:presLayoutVars>
      </dgm:prSet>
      <dgm:spPr/>
      <dgm:t>
        <a:bodyPr/>
        <a:lstStyle/>
        <a:p>
          <a:endParaRPr lang="en-US"/>
        </a:p>
      </dgm:t>
    </dgm:pt>
    <dgm:pt modelId="{6510D154-EFBF-424F-AA80-C98B7AF60F00}" type="pres">
      <dgm:prSet presAssocID="{0E0C0878-DCC7-4995-ABAA-BB98EBB33153}" presName="sibTrans" presStyleCnt="0"/>
      <dgm:spPr/>
    </dgm:pt>
    <dgm:pt modelId="{F2622685-5BEF-4B0C-8689-3F459A02D71A}" type="pres">
      <dgm:prSet presAssocID="{5102503D-DF8E-4A38-B1C5-F2624FB8009A}" presName="composite" presStyleCnt="0"/>
      <dgm:spPr/>
    </dgm:pt>
    <dgm:pt modelId="{4BDF96ED-E02E-48D2-AFF8-E4600149D484}" type="pres">
      <dgm:prSet presAssocID="{5102503D-DF8E-4A38-B1C5-F2624FB8009A}" presName="Image" presStyleLbl="bgShp" presStyleIdx="4" presStyleCnt="5" custScaleY="71066"/>
      <dgm:spPr>
        <a:blipFill rotWithShape="1">
          <a:blip xmlns:r="http://schemas.openxmlformats.org/officeDocument/2006/relationships" r:embed="rId5"/>
          <a:stretch>
            <a:fillRect/>
          </a:stretch>
        </a:blipFill>
      </dgm:spPr>
      <dgm:t>
        <a:bodyPr/>
        <a:lstStyle/>
        <a:p>
          <a:endParaRPr lang="en-US"/>
        </a:p>
      </dgm:t>
    </dgm:pt>
    <dgm:pt modelId="{E9052A1B-E22D-4DD1-AB48-E179CBB21094}" type="pres">
      <dgm:prSet presAssocID="{5102503D-DF8E-4A38-B1C5-F2624FB8009A}" presName="Parent" presStyleLbl="node0" presStyleIdx="4" presStyleCnt="5">
        <dgm:presLayoutVars>
          <dgm:bulletEnabled val="1"/>
        </dgm:presLayoutVars>
      </dgm:prSet>
      <dgm:spPr/>
      <dgm:t>
        <a:bodyPr/>
        <a:lstStyle/>
        <a:p>
          <a:endParaRPr lang="en-US"/>
        </a:p>
      </dgm:t>
    </dgm:pt>
  </dgm:ptLst>
  <dgm:cxnLst>
    <dgm:cxn modelId="{28793775-DDE3-4D72-8211-925EECF0AC85}" srcId="{25554930-7E9A-44A6-893D-32A8229C6E46}" destId="{5102503D-DF8E-4A38-B1C5-F2624FB8009A}" srcOrd="4" destOrd="0" parTransId="{F7CB31D7-4120-4B8D-B6BB-3609F9911A48}" sibTransId="{26B600BB-9432-4861-AB56-EE270600CABE}"/>
    <dgm:cxn modelId="{D8A6AA65-03E0-41AB-B9B9-BE969980A5E7}" type="presOf" srcId="{0F6AE485-4D71-4C29-9C34-EB86A1A4AF2E}" destId="{4A75B482-DD4D-4A66-936D-7D8F977588C0}" srcOrd="0" destOrd="0" presId="urn:microsoft.com/office/officeart/2008/layout/BendingPictureCaption"/>
    <dgm:cxn modelId="{32132227-BB52-45BA-AD64-AB5C864BBF38}" srcId="{25554930-7E9A-44A6-893D-32A8229C6E46}" destId="{6866C3F7-A44E-4B18-AE66-D3C795C9FE46}" srcOrd="0" destOrd="0" parTransId="{42DDD381-E6F9-40C4-A0D4-F218500173F1}" sibTransId="{F5A40B89-013E-41F4-9726-30E14321E8B7}"/>
    <dgm:cxn modelId="{FF7D8FF1-F4D0-49E7-9951-1F7F16D2EE2B}" type="presOf" srcId="{5102503D-DF8E-4A38-B1C5-F2624FB8009A}" destId="{E9052A1B-E22D-4DD1-AB48-E179CBB21094}" srcOrd="0" destOrd="0" presId="urn:microsoft.com/office/officeart/2008/layout/BendingPictureCaption"/>
    <dgm:cxn modelId="{B4F41FB1-5271-46DA-92E4-37E2DC7543AC}" type="presOf" srcId="{97B4D556-5D4A-46B9-A107-EA1E543BDACC}" destId="{0EB92757-0BFA-4F9C-A8AD-7651C976CD6F}" srcOrd="0" destOrd="0" presId="urn:microsoft.com/office/officeart/2008/layout/BendingPictureCaption"/>
    <dgm:cxn modelId="{F884C09A-A76E-40D6-84BA-9F291920BFF5}" srcId="{25554930-7E9A-44A6-893D-32A8229C6E46}" destId="{97B4D556-5D4A-46B9-A107-EA1E543BDACC}" srcOrd="3" destOrd="0" parTransId="{A6996B5B-3CB5-4902-9ED6-AF4543943087}" sibTransId="{0E0C0878-DCC7-4995-ABAA-BB98EBB33153}"/>
    <dgm:cxn modelId="{A5CFEC93-B99D-4DC1-A8F3-F805D2A499C6}" type="presOf" srcId="{25554930-7E9A-44A6-893D-32A8229C6E46}" destId="{66777701-3249-472B-BB2F-6DD98C5B4489}" srcOrd="0" destOrd="0" presId="urn:microsoft.com/office/officeart/2008/layout/BendingPictureCaption"/>
    <dgm:cxn modelId="{70BBC9E6-D24C-4124-87F1-B6C9D30BD12D}" type="presOf" srcId="{6A7494E3-AD68-49FB-A069-9A5277947044}" destId="{45669E1B-6ADF-4D5E-BA5C-C0A413D0BE9A}" srcOrd="0" destOrd="0" presId="urn:microsoft.com/office/officeart/2008/layout/BendingPictureCaption"/>
    <dgm:cxn modelId="{8022D970-02FB-468B-AEBA-6A9309E7C17F}" type="presOf" srcId="{6866C3F7-A44E-4B18-AE66-D3C795C9FE46}" destId="{7DC58103-6D49-44B7-A411-7EF167CC21FA}" srcOrd="0" destOrd="0" presId="urn:microsoft.com/office/officeart/2008/layout/BendingPictureCaption"/>
    <dgm:cxn modelId="{144C97E8-66F6-44C6-9DE0-C429551BB85F}" srcId="{25554930-7E9A-44A6-893D-32A8229C6E46}" destId="{0F6AE485-4D71-4C29-9C34-EB86A1A4AF2E}" srcOrd="1" destOrd="0" parTransId="{732449FC-EA7A-441E-870A-AF0918890D75}" sibTransId="{057A534E-16F9-4CFE-9419-37BBF0C4AFE7}"/>
    <dgm:cxn modelId="{A4A7C632-1F54-496E-9D88-FF01824DB349}" srcId="{25554930-7E9A-44A6-893D-32A8229C6E46}" destId="{6A7494E3-AD68-49FB-A069-9A5277947044}" srcOrd="2" destOrd="0" parTransId="{F582B805-3385-438B-94B0-660E8C1B1B77}" sibTransId="{11EAD419-26A5-4A59-B543-107518D2BD84}"/>
    <dgm:cxn modelId="{A1222552-DA1A-4393-AA77-84F5F397760D}" type="presParOf" srcId="{66777701-3249-472B-BB2F-6DD98C5B4489}" destId="{E8AAA17D-BC01-40C3-B7D9-BDF2E5CB8663}" srcOrd="0" destOrd="0" presId="urn:microsoft.com/office/officeart/2008/layout/BendingPictureCaption"/>
    <dgm:cxn modelId="{D61DEA8A-5560-4B7C-AC0F-8B291FA440F4}" type="presParOf" srcId="{E8AAA17D-BC01-40C3-B7D9-BDF2E5CB8663}" destId="{AD3F2361-9061-4969-856E-25B6A6C5055B}" srcOrd="0" destOrd="0" presId="urn:microsoft.com/office/officeart/2008/layout/BendingPictureCaption"/>
    <dgm:cxn modelId="{90844E70-65CB-4063-969C-C1771A7E8303}" type="presParOf" srcId="{E8AAA17D-BC01-40C3-B7D9-BDF2E5CB8663}" destId="{7DC58103-6D49-44B7-A411-7EF167CC21FA}" srcOrd="1" destOrd="0" presId="urn:microsoft.com/office/officeart/2008/layout/BendingPictureCaption"/>
    <dgm:cxn modelId="{EF44131F-AC8E-4EE4-A2C2-59F40BAC8F5C}" type="presParOf" srcId="{66777701-3249-472B-BB2F-6DD98C5B4489}" destId="{59F059C5-CA05-4491-80C7-8586AE8DDC86}" srcOrd="1" destOrd="0" presId="urn:microsoft.com/office/officeart/2008/layout/BendingPictureCaption"/>
    <dgm:cxn modelId="{C410DAA9-DEFE-4DC5-9E19-91AD1948010D}" type="presParOf" srcId="{66777701-3249-472B-BB2F-6DD98C5B4489}" destId="{839CFDBE-5207-428C-9A5D-1B5B56EE8282}" srcOrd="2" destOrd="0" presId="urn:microsoft.com/office/officeart/2008/layout/BendingPictureCaption"/>
    <dgm:cxn modelId="{15EC7DC1-AD83-42BE-AFAB-26DD7721F364}" type="presParOf" srcId="{839CFDBE-5207-428C-9A5D-1B5B56EE8282}" destId="{A0ACBEA9-884B-4823-8FD2-0AE0B8FD0CC0}" srcOrd="0" destOrd="0" presId="urn:microsoft.com/office/officeart/2008/layout/BendingPictureCaption"/>
    <dgm:cxn modelId="{8F0D2A2D-C286-4D19-B245-26DE00124909}" type="presParOf" srcId="{839CFDBE-5207-428C-9A5D-1B5B56EE8282}" destId="{4A75B482-DD4D-4A66-936D-7D8F977588C0}" srcOrd="1" destOrd="0" presId="urn:microsoft.com/office/officeart/2008/layout/BendingPictureCaption"/>
    <dgm:cxn modelId="{38439F7A-C533-4119-BBFE-227B780EDA97}" type="presParOf" srcId="{66777701-3249-472B-BB2F-6DD98C5B4489}" destId="{775A79DD-DDDF-4683-B1A9-B48ABC1152EA}" srcOrd="3" destOrd="0" presId="urn:microsoft.com/office/officeart/2008/layout/BendingPictureCaption"/>
    <dgm:cxn modelId="{4069D19D-19B5-413B-9E97-9C57E7BA3F83}" type="presParOf" srcId="{66777701-3249-472B-BB2F-6DD98C5B4489}" destId="{A58A7542-2C2D-4E6D-86D6-F43AC04D0105}" srcOrd="4" destOrd="0" presId="urn:microsoft.com/office/officeart/2008/layout/BendingPictureCaption"/>
    <dgm:cxn modelId="{F75BC629-A948-4D37-BEF7-884DE26D2C0D}" type="presParOf" srcId="{A58A7542-2C2D-4E6D-86D6-F43AC04D0105}" destId="{53A2E151-F0D9-4A7B-8261-A043A2E08519}" srcOrd="0" destOrd="0" presId="urn:microsoft.com/office/officeart/2008/layout/BendingPictureCaption"/>
    <dgm:cxn modelId="{9428A98E-3686-491C-ADF0-E0A7CFD73DD2}" type="presParOf" srcId="{A58A7542-2C2D-4E6D-86D6-F43AC04D0105}" destId="{45669E1B-6ADF-4D5E-BA5C-C0A413D0BE9A}" srcOrd="1" destOrd="0" presId="urn:microsoft.com/office/officeart/2008/layout/BendingPictureCaption"/>
    <dgm:cxn modelId="{E80647E8-A0CE-484F-8187-B228B2A40519}" type="presParOf" srcId="{66777701-3249-472B-BB2F-6DD98C5B4489}" destId="{DD0744FC-9998-49CF-AF45-2A010D601232}" srcOrd="5" destOrd="0" presId="urn:microsoft.com/office/officeart/2008/layout/BendingPictureCaption"/>
    <dgm:cxn modelId="{1C3201D5-079D-4D71-8C0F-A4D1F87C526A}" type="presParOf" srcId="{66777701-3249-472B-BB2F-6DD98C5B4489}" destId="{C98EAFF9-8A9B-495B-8E0E-69417132FFC0}" srcOrd="6" destOrd="0" presId="urn:microsoft.com/office/officeart/2008/layout/BendingPictureCaption"/>
    <dgm:cxn modelId="{7DC85CC8-9D75-4F04-B3FB-13FADFC4C6C0}" type="presParOf" srcId="{C98EAFF9-8A9B-495B-8E0E-69417132FFC0}" destId="{7CB1FCEB-6E66-4B4B-BCB2-18A6E55539D1}" srcOrd="0" destOrd="0" presId="urn:microsoft.com/office/officeart/2008/layout/BendingPictureCaption"/>
    <dgm:cxn modelId="{B65DF686-8064-4297-A906-DBB5AD10429D}" type="presParOf" srcId="{C98EAFF9-8A9B-495B-8E0E-69417132FFC0}" destId="{0EB92757-0BFA-4F9C-A8AD-7651C976CD6F}" srcOrd="1" destOrd="0" presId="urn:microsoft.com/office/officeart/2008/layout/BendingPictureCaption"/>
    <dgm:cxn modelId="{AE3819E1-8634-4610-B8CA-62C34D11E619}" type="presParOf" srcId="{66777701-3249-472B-BB2F-6DD98C5B4489}" destId="{6510D154-EFBF-424F-AA80-C98B7AF60F00}" srcOrd="7" destOrd="0" presId="urn:microsoft.com/office/officeart/2008/layout/BendingPictureCaption"/>
    <dgm:cxn modelId="{24EB8894-97C4-41A2-9EAB-1FE353743097}" type="presParOf" srcId="{66777701-3249-472B-BB2F-6DD98C5B4489}" destId="{F2622685-5BEF-4B0C-8689-3F459A02D71A}" srcOrd="8" destOrd="0" presId="urn:microsoft.com/office/officeart/2008/layout/BendingPictureCaption"/>
    <dgm:cxn modelId="{D4944D1A-65B3-4587-A1C1-769E28FC62F6}" type="presParOf" srcId="{F2622685-5BEF-4B0C-8689-3F459A02D71A}" destId="{4BDF96ED-E02E-48D2-AFF8-E4600149D484}" srcOrd="0" destOrd="0" presId="urn:microsoft.com/office/officeart/2008/layout/BendingPictureCaption"/>
    <dgm:cxn modelId="{E314B160-D9BB-4B8C-9DE3-9461542A0318}" type="presParOf" srcId="{F2622685-5BEF-4B0C-8689-3F459A02D71A}" destId="{E9052A1B-E22D-4DD1-AB48-E179CBB21094}" srcOrd="1" destOrd="0" presId="urn:microsoft.com/office/officeart/2008/layout/BendingPictureCaption"/>
  </dgm:cxnLst>
  <dgm:bg/>
  <dgm:whole/>
  <dgm:extLst>
    <a:ext uri="http://schemas.microsoft.com/office/drawing/2008/diagram">
      <dsp:dataModelExt xmlns=""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F1F3220-9844-456A-8927-CB615F14F92A}" type="doc">
      <dgm:prSet loTypeId="urn:microsoft.com/office/officeart/2005/8/layout/vList4#1" loCatId="picture" qsTypeId="urn:microsoft.com/office/officeart/2005/8/quickstyle/simple5" qsCatId="simple" csTypeId="urn:microsoft.com/office/officeart/2005/8/colors/colorful2" csCatId="colorful" phldr="1"/>
      <dgm:spPr/>
      <dgm:t>
        <a:bodyPr/>
        <a:lstStyle/>
        <a:p>
          <a:endParaRPr lang="en-US"/>
        </a:p>
      </dgm:t>
    </dgm:pt>
    <dgm:pt modelId="{62844526-6FE3-43B0-847D-60D7DEAFFC88}">
      <dgm:prSet phldrT="[Text]"/>
      <dgm:spPr/>
      <dgm:t>
        <a:bodyPr/>
        <a:lstStyle/>
        <a:p>
          <a:r>
            <a:rPr lang="en-US" dirty="0" smtClean="0">
              <a:latin typeface="Franklin Gothic Medium Cond" panose="020B0606030402020204" pitchFamily="34" charset="0"/>
            </a:rPr>
            <a:t>Fire</a:t>
          </a:r>
          <a:endParaRPr lang="en-US" dirty="0">
            <a:latin typeface="Franklin Gothic Medium Cond" panose="020B0606030402020204" pitchFamily="34" charset="0"/>
          </a:endParaRPr>
        </a:p>
      </dgm:t>
    </dgm:pt>
    <dgm:pt modelId="{DD04F1B0-FAC8-407C-95CC-52123ABB24B4}" type="parTrans" cxnId="{DFBFC0C3-C054-40F9-9B15-2A3FB637A15D}">
      <dgm:prSet/>
      <dgm:spPr/>
      <dgm:t>
        <a:bodyPr/>
        <a:lstStyle/>
        <a:p>
          <a:endParaRPr lang="en-US"/>
        </a:p>
      </dgm:t>
    </dgm:pt>
    <dgm:pt modelId="{A1E2D067-EFC0-4AF0-9FC7-9A62E9997946}" type="sibTrans" cxnId="{DFBFC0C3-C054-40F9-9B15-2A3FB637A15D}">
      <dgm:prSet/>
      <dgm:spPr/>
      <dgm:t>
        <a:bodyPr/>
        <a:lstStyle/>
        <a:p>
          <a:endParaRPr lang="en-US"/>
        </a:p>
      </dgm:t>
    </dgm:pt>
    <dgm:pt modelId="{59DF3AB5-004B-49A3-B462-B896F6403D52}">
      <dgm:prSet phldrT="[Text]"/>
      <dgm:spPr/>
      <dgm:t>
        <a:bodyPr/>
        <a:lstStyle/>
        <a:p>
          <a:r>
            <a:rPr lang="en-US" dirty="0" smtClean="0">
              <a:latin typeface="Franklin Gothic Medium Cond" panose="020B0606030402020204" pitchFamily="34" charset="0"/>
            </a:rPr>
            <a:t>Comprehensive: both owner &amp; others</a:t>
          </a:r>
          <a:endParaRPr lang="en-US" dirty="0">
            <a:latin typeface="Franklin Gothic Medium Cond" panose="020B0606030402020204" pitchFamily="34" charset="0"/>
          </a:endParaRPr>
        </a:p>
      </dgm:t>
    </dgm:pt>
    <dgm:pt modelId="{C2490B10-40CF-43AA-AF82-F872E088BF7D}" type="parTrans" cxnId="{6C510AD5-BFBB-4F93-8CCD-CF6A6DAB4973}">
      <dgm:prSet/>
      <dgm:spPr/>
      <dgm:t>
        <a:bodyPr/>
        <a:lstStyle/>
        <a:p>
          <a:endParaRPr lang="en-US"/>
        </a:p>
      </dgm:t>
    </dgm:pt>
    <dgm:pt modelId="{1354C09A-A0B3-41A3-8BA9-F6C40C94C7F1}" type="sibTrans" cxnId="{6C510AD5-BFBB-4F93-8CCD-CF6A6DAB4973}">
      <dgm:prSet/>
      <dgm:spPr/>
      <dgm:t>
        <a:bodyPr/>
        <a:lstStyle/>
        <a:p>
          <a:endParaRPr lang="en-US"/>
        </a:p>
      </dgm:t>
    </dgm:pt>
    <dgm:pt modelId="{668941AB-3939-4361-8C55-735D6EEE0040}">
      <dgm:prSet phldrT="[Text]"/>
      <dgm:spPr/>
      <dgm:t>
        <a:bodyPr/>
        <a:lstStyle/>
        <a:p>
          <a:r>
            <a:rPr lang="en-US" dirty="0" smtClean="0">
              <a:latin typeface="Franklin Gothic Medium Cond" panose="020B0606030402020204" pitchFamily="34" charset="0"/>
            </a:rPr>
            <a:t>Motor (largest biz)</a:t>
          </a:r>
          <a:endParaRPr lang="en-US" dirty="0">
            <a:latin typeface="Franklin Gothic Medium Cond" panose="020B0606030402020204" pitchFamily="34" charset="0"/>
          </a:endParaRPr>
        </a:p>
      </dgm:t>
    </dgm:pt>
    <dgm:pt modelId="{93115DE9-E25F-431A-B8E3-5EC2FE53880D}" type="parTrans" cxnId="{DA709710-40D1-4811-AE24-0E67DE5912B0}">
      <dgm:prSet/>
      <dgm:spPr/>
      <dgm:t>
        <a:bodyPr/>
        <a:lstStyle/>
        <a:p>
          <a:endParaRPr lang="en-US"/>
        </a:p>
      </dgm:t>
    </dgm:pt>
    <dgm:pt modelId="{84534A06-3EFA-44EC-BB4A-94B50C9653DE}" type="sibTrans" cxnId="{DA709710-40D1-4811-AE24-0E67DE5912B0}">
      <dgm:prSet/>
      <dgm:spPr/>
      <dgm:t>
        <a:bodyPr/>
        <a:lstStyle/>
        <a:p>
          <a:endParaRPr lang="en-US"/>
        </a:p>
      </dgm:t>
    </dgm:pt>
    <dgm:pt modelId="{A1A2A32F-39C6-4FAF-8F61-15F9EAFD85DB}">
      <dgm:prSet phldrT="[Text]"/>
      <dgm:spPr/>
      <dgm:t>
        <a:bodyPr/>
        <a:lstStyle/>
        <a:p>
          <a:r>
            <a:rPr lang="en-US" dirty="0" smtClean="0">
              <a:latin typeface="Franklin Gothic Medium Cond" panose="020B0606030402020204" pitchFamily="34" charset="0"/>
            </a:rPr>
            <a:t>industrial assets</a:t>
          </a:r>
          <a:endParaRPr lang="en-US" dirty="0">
            <a:latin typeface="Franklin Gothic Medium Cond" panose="020B0606030402020204" pitchFamily="34" charset="0"/>
          </a:endParaRPr>
        </a:p>
      </dgm:t>
    </dgm:pt>
    <dgm:pt modelId="{303D578E-1524-4421-8DC8-4EAB4EA18AF9}" type="parTrans" cxnId="{DE0290C7-7F00-4D6A-B890-B281106ACC36}">
      <dgm:prSet/>
      <dgm:spPr/>
      <dgm:t>
        <a:bodyPr/>
        <a:lstStyle/>
        <a:p>
          <a:endParaRPr lang="en-US"/>
        </a:p>
      </dgm:t>
    </dgm:pt>
    <dgm:pt modelId="{84B4380C-E850-4230-8141-5C2C3E79C19E}" type="sibTrans" cxnId="{DE0290C7-7F00-4D6A-B890-B281106ACC36}">
      <dgm:prSet/>
      <dgm:spPr/>
      <dgm:t>
        <a:bodyPr/>
        <a:lstStyle/>
        <a:p>
          <a:endParaRPr lang="en-US"/>
        </a:p>
      </dgm:t>
    </dgm:pt>
    <dgm:pt modelId="{314E838C-D523-4A59-8F2A-AC5A2A4C3E35}">
      <dgm:prSet phldrT="[Text]"/>
      <dgm:spPr/>
      <dgm:t>
        <a:bodyPr/>
        <a:lstStyle/>
        <a:p>
          <a:r>
            <a:rPr lang="en-US" dirty="0" smtClean="0">
              <a:latin typeface="Franklin Gothic Medium Cond" panose="020B0606030402020204" pitchFamily="34" charset="0"/>
            </a:rPr>
            <a:t>Health insurance</a:t>
          </a:r>
          <a:endParaRPr lang="en-US" dirty="0">
            <a:latin typeface="Franklin Gothic Medium Cond" panose="020B0606030402020204" pitchFamily="34" charset="0"/>
          </a:endParaRPr>
        </a:p>
      </dgm:t>
    </dgm:pt>
    <dgm:pt modelId="{631EDC1A-498B-4D2D-83DA-AB5D62400052}" type="parTrans" cxnId="{B731F02B-C7B9-43D2-868A-5B065A5F121E}">
      <dgm:prSet/>
      <dgm:spPr/>
      <dgm:t>
        <a:bodyPr/>
        <a:lstStyle/>
        <a:p>
          <a:endParaRPr lang="en-US"/>
        </a:p>
      </dgm:t>
    </dgm:pt>
    <dgm:pt modelId="{90C85E61-03DD-47DA-942B-05A622822CAF}" type="sibTrans" cxnId="{B731F02B-C7B9-43D2-868A-5B065A5F121E}">
      <dgm:prSet/>
      <dgm:spPr/>
      <dgm:t>
        <a:bodyPr/>
        <a:lstStyle/>
        <a:p>
          <a:endParaRPr lang="en-US"/>
        </a:p>
      </dgm:t>
    </dgm:pt>
    <dgm:pt modelId="{FC5B84F9-020B-4ACB-9D54-079E778ADA62}">
      <dgm:prSet phldrT="[Text]"/>
      <dgm:spPr/>
      <dgm:t>
        <a:bodyPr/>
        <a:lstStyle/>
        <a:p>
          <a:r>
            <a:rPr lang="en-US" dirty="0" smtClean="0">
              <a:latin typeface="Franklin Gothic Medium Cond" panose="020B0606030402020204" pitchFamily="34" charset="0"/>
            </a:rPr>
            <a:t>Cashless</a:t>
          </a:r>
          <a:endParaRPr lang="en-US" dirty="0">
            <a:latin typeface="Franklin Gothic Medium Cond" panose="020B0606030402020204" pitchFamily="34" charset="0"/>
          </a:endParaRPr>
        </a:p>
      </dgm:t>
    </dgm:pt>
    <dgm:pt modelId="{57B594F3-1085-4E7A-A670-B5976B6C16B1}" type="parTrans" cxnId="{492C5A4B-C202-421A-8B2C-978AA1582B6C}">
      <dgm:prSet/>
      <dgm:spPr/>
      <dgm:t>
        <a:bodyPr/>
        <a:lstStyle/>
        <a:p>
          <a:endParaRPr lang="en-US"/>
        </a:p>
      </dgm:t>
    </dgm:pt>
    <dgm:pt modelId="{12399A96-5BC5-4FD5-9E29-F2FA56878A0D}" type="sibTrans" cxnId="{492C5A4B-C202-421A-8B2C-978AA1582B6C}">
      <dgm:prSet/>
      <dgm:spPr/>
      <dgm:t>
        <a:bodyPr/>
        <a:lstStyle/>
        <a:p>
          <a:endParaRPr lang="en-US"/>
        </a:p>
      </dgm:t>
    </dgm:pt>
    <dgm:pt modelId="{7F4E70BC-E16C-44E4-8FFF-A58892FE7366}">
      <dgm:prSet phldrT="[Text]"/>
      <dgm:spPr/>
      <dgm:t>
        <a:bodyPr/>
        <a:lstStyle/>
        <a:p>
          <a:r>
            <a:rPr lang="en-US" dirty="0" smtClean="0">
              <a:latin typeface="Franklin Gothic Medium Cond" panose="020B0606030402020204" pitchFamily="34" charset="0"/>
            </a:rPr>
            <a:t>reimbursement</a:t>
          </a:r>
          <a:endParaRPr lang="en-US" dirty="0">
            <a:latin typeface="Franklin Gothic Medium Cond" panose="020B0606030402020204" pitchFamily="34" charset="0"/>
          </a:endParaRPr>
        </a:p>
      </dgm:t>
    </dgm:pt>
    <dgm:pt modelId="{0CA7832D-A5E7-43D9-BA70-A5FF2976C86F}" type="parTrans" cxnId="{960444F3-DF3F-41D7-A23B-7D3FC6E35A7F}">
      <dgm:prSet/>
      <dgm:spPr/>
      <dgm:t>
        <a:bodyPr/>
        <a:lstStyle/>
        <a:p>
          <a:endParaRPr lang="en-US"/>
        </a:p>
      </dgm:t>
    </dgm:pt>
    <dgm:pt modelId="{9D9EDB70-DC27-48D8-803F-5C73528EFECA}" type="sibTrans" cxnId="{960444F3-DF3F-41D7-A23B-7D3FC6E35A7F}">
      <dgm:prSet/>
      <dgm:spPr/>
      <dgm:t>
        <a:bodyPr/>
        <a:lstStyle/>
        <a:p>
          <a:endParaRPr lang="en-US"/>
        </a:p>
      </dgm:t>
    </dgm:pt>
    <dgm:pt modelId="{3CCA4B39-E67E-4989-A1FB-8238DFA06356}">
      <dgm:prSet phldrT="[Text]"/>
      <dgm:spPr/>
      <dgm:t>
        <a:bodyPr/>
        <a:lstStyle/>
        <a:p>
          <a:r>
            <a:rPr lang="en-US" dirty="0" smtClean="0">
              <a:solidFill>
                <a:schemeClr val="accent1">
                  <a:lumMod val="60000"/>
                  <a:lumOff val="40000"/>
                </a:schemeClr>
              </a:solidFill>
              <a:latin typeface="Franklin Gothic Medium Cond" panose="020B0606030402020204" pitchFamily="34" charset="0"/>
            </a:rPr>
            <a:t>Amendment: obligatory for companies to underwrite 3rd party insurance</a:t>
          </a:r>
          <a:endParaRPr lang="en-US" dirty="0">
            <a:solidFill>
              <a:schemeClr val="accent1">
                <a:lumMod val="60000"/>
                <a:lumOff val="40000"/>
              </a:schemeClr>
            </a:solidFill>
            <a:latin typeface="Franklin Gothic Medium Cond" panose="020B0606030402020204" pitchFamily="34" charset="0"/>
          </a:endParaRPr>
        </a:p>
      </dgm:t>
    </dgm:pt>
    <dgm:pt modelId="{AECD0D9B-CC9F-45AB-94E8-9BAC725309D7}" type="parTrans" cxnId="{10EBC005-8C5D-4E2F-ABF0-07CBE7D9DD46}">
      <dgm:prSet/>
      <dgm:spPr/>
      <dgm:t>
        <a:bodyPr/>
        <a:lstStyle/>
        <a:p>
          <a:endParaRPr lang="en-US"/>
        </a:p>
      </dgm:t>
    </dgm:pt>
    <dgm:pt modelId="{08EE9210-9168-4C98-9E13-D5DAB5A7BBE6}" type="sibTrans" cxnId="{10EBC005-8C5D-4E2F-ABF0-07CBE7D9DD46}">
      <dgm:prSet/>
      <dgm:spPr/>
      <dgm:t>
        <a:bodyPr/>
        <a:lstStyle/>
        <a:p>
          <a:endParaRPr lang="en-US"/>
        </a:p>
      </dgm:t>
    </dgm:pt>
    <dgm:pt modelId="{FB3BB481-6943-4248-93D0-64C9BDDB60C8}">
      <dgm:prSet phldrT="[Text]"/>
      <dgm:spPr/>
      <dgm:t>
        <a:bodyPr/>
        <a:lstStyle/>
        <a:p>
          <a:r>
            <a:rPr lang="en-US" dirty="0" smtClean="0">
              <a:latin typeface="Franklin Gothic Medium Cond" panose="020B0606030402020204" pitchFamily="34" charset="0"/>
            </a:rPr>
            <a:t>3rd party: insures party other than owner – Compulsory under law</a:t>
          </a:r>
          <a:endParaRPr lang="en-US" dirty="0">
            <a:latin typeface="Franklin Gothic Medium Cond" panose="020B0606030402020204" pitchFamily="34" charset="0"/>
          </a:endParaRPr>
        </a:p>
      </dgm:t>
    </dgm:pt>
    <dgm:pt modelId="{62D38C85-DDC7-4CC0-9830-885704F9809D}" type="sibTrans" cxnId="{09AB32EA-BF31-4A20-9B7B-648D54C09732}">
      <dgm:prSet/>
      <dgm:spPr/>
      <dgm:t>
        <a:bodyPr/>
        <a:lstStyle/>
        <a:p>
          <a:endParaRPr lang="en-US"/>
        </a:p>
      </dgm:t>
    </dgm:pt>
    <dgm:pt modelId="{AF4966D0-781F-4AC7-9441-563FD7CAD7A2}" type="parTrans" cxnId="{09AB32EA-BF31-4A20-9B7B-648D54C09732}">
      <dgm:prSet/>
      <dgm:spPr/>
      <dgm:t>
        <a:bodyPr/>
        <a:lstStyle/>
        <a:p>
          <a:endParaRPr lang="en-US"/>
        </a:p>
      </dgm:t>
    </dgm:pt>
    <dgm:pt modelId="{97607F9D-8FD6-42AC-9DD1-D9E37CD393B9}">
      <dgm:prSet phldrT="[Text]"/>
      <dgm:spPr/>
      <dgm:t>
        <a:bodyPr/>
        <a:lstStyle/>
        <a:p>
          <a:r>
            <a:rPr lang="en-US" dirty="0" smtClean="0">
              <a:latin typeface="Franklin Gothic Medium Cond" panose="020B0606030402020204" pitchFamily="34" charset="0"/>
            </a:rPr>
            <a:t>houses</a:t>
          </a:r>
          <a:endParaRPr lang="en-US" dirty="0">
            <a:latin typeface="Franklin Gothic Medium Cond" panose="020B0606030402020204" pitchFamily="34" charset="0"/>
          </a:endParaRPr>
        </a:p>
      </dgm:t>
    </dgm:pt>
    <dgm:pt modelId="{F6B35910-EB05-494F-9D29-398BD9A1D42C}" type="parTrans" cxnId="{16C75586-74B1-4927-804E-A705E5B420FE}">
      <dgm:prSet/>
      <dgm:spPr/>
    </dgm:pt>
    <dgm:pt modelId="{61BFE7F7-3A75-4211-8B90-9810037A212C}" type="sibTrans" cxnId="{16C75586-74B1-4927-804E-A705E5B420FE}">
      <dgm:prSet/>
      <dgm:spPr/>
    </dgm:pt>
    <dgm:pt modelId="{A6CFF85E-F845-48E6-B684-0F03D913D67E}" type="pres">
      <dgm:prSet presAssocID="{9F1F3220-9844-456A-8927-CB615F14F92A}" presName="linear" presStyleCnt="0">
        <dgm:presLayoutVars>
          <dgm:dir/>
          <dgm:resizeHandles val="exact"/>
        </dgm:presLayoutVars>
      </dgm:prSet>
      <dgm:spPr/>
      <dgm:t>
        <a:bodyPr/>
        <a:lstStyle/>
        <a:p>
          <a:endParaRPr lang="en-US"/>
        </a:p>
      </dgm:t>
    </dgm:pt>
    <dgm:pt modelId="{A8DEFABA-A0CF-450C-8970-13355182C1D6}" type="pres">
      <dgm:prSet presAssocID="{314E838C-D523-4A59-8F2A-AC5A2A4C3E35}" presName="comp" presStyleCnt="0"/>
      <dgm:spPr/>
      <dgm:t>
        <a:bodyPr/>
        <a:lstStyle/>
        <a:p>
          <a:endParaRPr lang="en-US"/>
        </a:p>
      </dgm:t>
    </dgm:pt>
    <dgm:pt modelId="{E4A9DE1C-5B82-43BB-9FA9-E34AAA6286CD}" type="pres">
      <dgm:prSet presAssocID="{314E838C-D523-4A59-8F2A-AC5A2A4C3E35}" presName="box" presStyleLbl="node1" presStyleIdx="0" presStyleCnt="3"/>
      <dgm:spPr/>
      <dgm:t>
        <a:bodyPr/>
        <a:lstStyle/>
        <a:p>
          <a:endParaRPr lang="en-US"/>
        </a:p>
      </dgm:t>
    </dgm:pt>
    <dgm:pt modelId="{C63339C2-DCDD-4AA6-A9D2-813C69C3DA97}" type="pres">
      <dgm:prSet presAssocID="{314E838C-D523-4A59-8F2A-AC5A2A4C3E35}" presName="img" presStyleLbl="fgImgPlace1" presStyleIdx="0" presStyleCnt="3" custScaleX="69813"/>
      <dgm:spPr>
        <a:blipFill rotWithShape="1">
          <a:blip xmlns:r="http://schemas.openxmlformats.org/officeDocument/2006/relationships" r:embed="rId1"/>
          <a:stretch>
            <a:fillRect/>
          </a:stretch>
        </a:blipFill>
      </dgm:spPr>
      <dgm:t>
        <a:bodyPr/>
        <a:lstStyle/>
        <a:p>
          <a:endParaRPr lang="en-US"/>
        </a:p>
      </dgm:t>
    </dgm:pt>
    <dgm:pt modelId="{55D325C9-6582-4449-A68A-EF4F1DF5E57F}" type="pres">
      <dgm:prSet presAssocID="{314E838C-D523-4A59-8F2A-AC5A2A4C3E35}" presName="text" presStyleLbl="node1" presStyleIdx="0" presStyleCnt="3">
        <dgm:presLayoutVars>
          <dgm:bulletEnabled val="1"/>
        </dgm:presLayoutVars>
      </dgm:prSet>
      <dgm:spPr/>
      <dgm:t>
        <a:bodyPr/>
        <a:lstStyle/>
        <a:p>
          <a:endParaRPr lang="en-US"/>
        </a:p>
      </dgm:t>
    </dgm:pt>
    <dgm:pt modelId="{37FB764F-BFE9-463A-BDE7-230085A9D4C9}" type="pres">
      <dgm:prSet presAssocID="{90C85E61-03DD-47DA-942B-05A622822CAF}" presName="spacer" presStyleCnt="0"/>
      <dgm:spPr/>
      <dgm:t>
        <a:bodyPr/>
        <a:lstStyle/>
        <a:p>
          <a:endParaRPr lang="en-US"/>
        </a:p>
      </dgm:t>
    </dgm:pt>
    <dgm:pt modelId="{CAA44F18-7DA7-4AC3-9C14-0DE713E62991}" type="pres">
      <dgm:prSet presAssocID="{62844526-6FE3-43B0-847D-60D7DEAFFC88}" presName="comp" presStyleCnt="0"/>
      <dgm:spPr/>
      <dgm:t>
        <a:bodyPr/>
        <a:lstStyle/>
        <a:p>
          <a:endParaRPr lang="en-US"/>
        </a:p>
      </dgm:t>
    </dgm:pt>
    <dgm:pt modelId="{821BC407-A24D-4B5B-987C-77A5AC293261}" type="pres">
      <dgm:prSet presAssocID="{62844526-6FE3-43B0-847D-60D7DEAFFC88}" presName="box" presStyleLbl="node1" presStyleIdx="1" presStyleCnt="3"/>
      <dgm:spPr/>
      <dgm:t>
        <a:bodyPr/>
        <a:lstStyle/>
        <a:p>
          <a:endParaRPr lang="en-US"/>
        </a:p>
      </dgm:t>
    </dgm:pt>
    <dgm:pt modelId="{96A6D287-C204-4284-BC2F-5AE0C7C49A10}" type="pres">
      <dgm:prSet presAssocID="{62844526-6FE3-43B0-847D-60D7DEAFFC88}" presName="img" presStyleLbl="fgImgPlace1" presStyleIdx="1" presStyleCnt="3" custScaleX="69813"/>
      <dgm:spPr>
        <a:blipFill rotWithShape="1">
          <a:blip xmlns:r="http://schemas.openxmlformats.org/officeDocument/2006/relationships" r:embed="rId2"/>
          <a:stretch>
            <a:fillRect/>
          </a:stretch>
        </a:blipFill>
      </dgm:spPr>
      <dgm:t>
        <a:bodyPr/>
        <a:lstStyle/>
        <a:p>
          <a:endParaRPr lang="en-US"/>
        </a:p>
      </dgm:t>
    </dgm:pt>
    <dgm:pt modelId="{4CAC7A1C-9462-46D3-B600-852C96FDC252}" type="pres">
      <dgm:prSet presAssocID="{62844526-6FE3-43B0-847D-60D7DEAFFC88}" presName="text" presStyleLbl="node1" presStyleIdx="1" presStyleCnt="3">
        <dgm:presLayoutVars>
          <dgm:bulletEnabled val="1"/>
        </dgm:presLayoutVars>
      </dgm:prSet>
      <dgm:spPr/>
      <dgm:t>
        <a:bodyPr/>
        <a:lstStyle/>
        <a:p>
          <a:endParaRPr lang="en-US"/>
        </a:p>
      </dgm:t>
    </dgm:pt>
    <dgm:pt modelId="{BF451AFB-5E0D-4BA9-A25D-2A1486DD9599}" type="pres">
      <dgm:prSet presAssocID="{A1E2D067-EFC0-4AF0-9FC7-9A62E9997946}" presName="spacer" presStyleCnt="0"/>
      <dgm:spPr/>
      <dgm:t>
        <a:bodyPr/>
        <a:lstStyle/>
        <a:p>
          <a:endParaRPr lang="en-US"/>
        </a:p>
      </dgm:t>
    </dgm:pt>
    <dgm:pt modelId="{DE38049D-59BC-4330-A30D-5C2DF530382F}" type="pres">
      <dgm:prSet presAssocID="{668941AB-3939-4361-8C55-735D6EEE0040}" presName="comp" presStyleCnt="0"/>
      <dgm:spPr/>
      <dgm:t>
        <a:bodyPr/>
        <a:lstStyle/>
        <a:p>
          <a:endParaRPr lang="en-US"/>
        </a:p>
      </dgm:t>
    </dgm:pt>
    <dgm:pt modelId="{0E12D3FC-2D1C-4FAF-B300-36BE3D9C003F}" type="pres">
      <dgm:prSet presAssocID="{668941AB-3939-4361-8C55-735D6EEE0040}" presName="box" presStyleLbl="node1" presStyleIdx="2" presStyleCnt="3"/>
      <dgm:spPr/>
      <dgm:t>
        <a:bodyPr/>
        <a:lstStyle/>
        <a:p>
          <a:endParaRPr lang="en-US"/>
        </a:p>
      </dgm:t>
    </dgm:pt>
    <dgm:pt modelId="{F73479C8-FF66-45D0-AB9F-DB64CD9AE304}" type="pres">
      <dgm:prSet presAssocID="{668941AB-3939-4361-8C55-735D6EEE0040}" presName="img" presStyleLbl="fgImgPlace1" presStyleIdx="2" presStyleCnt="3" custScaleX="72836"/>
      <dgm:spPr>
        <a:blipFill rotWithShape="1">
          <a:blip xmlns:r="http://schemas.openxmlformats.org/officeDocument/2006/relationships" r:embed="rId3"/>
          <a:stretch>
            <a:fillRect/>
          </a:stretch>
        </a:blipFill>
      </dgm:spPr>
      <dgm:t>
        <a:bodyPr/>
        <a:lstStyle/>
        <a:p>
          <a:endParaRPr lang="en-US"/>
        </a:p>
      </dgm:t>
    </dgm:pt>
    <dgm:pt modelId="{DA543E60-FB90-4B0B-AF9E-A81BB86C1BE9}" type="pres">
      <dgm:prSet presAssocID="{668941AB-3939-4361-8C55-735D6EEE0040}" presName="text" presStyleLbl="node1" presStyleIdx="2" presStyleCnt="3">
        <dgm:presLayoutVars>
          <dgm:bulletEnabled val="1"/>
        </dgm:presLayoutVars>
      </dgm:prSet>
      <dgm:spPr/>
      <dgm:t>
        <a:bodyPr/>
        <a:lstStyle/>
        <a:p>
          <a:endParaRPr lang="en-US"/>
        </a:p>
      </dgm:t>
    </dgm:pt>
  </dgm:ptLst>
  <dgm:cxnLst>
    <dgm:cxn modelId="{B5C3FC81-8393-4B2F-B2CD-3F2CE7815EDF}" type="presOf" srcId="{9F1F3220-9844-456A-8927-CB615F14F92A}" destId="{A6CFF85E-F845-48E6-B684-0F03D913D67E}" srcOrd="0" destOrd="0" presId="urn:microsoft.com/office/officeart/2005/8/layout/vList4#1"/>
    <dgm:cxn modelId="{F3634427-D218-4595-9B0D-2E8B48A133B0}" type="presOf" srcId="{314E838C-D523-4A59-8F2A-AC5A2A4C3E35}" destId="{55D325C9-6582-4449-A68A-EF4F1DF5E57F}" srcOrd="1" destOrd="0" presId="urn:microsoft.com/office/officeart/2005/8/layout/vList4#1"/>
    <dgm:cxn modelId="{DA709710-40D1-4811-AE24-0E67DE5912B0}" srcId="{9F1F3220-9844-456A-8927-CB615F14F92A}" destId="{668941AB-3939-4361-8C55-735D6EEE0040}" srcOrd="2" destOrd="0" parTransId="{93115DE9-E25F-431A-B8E3-5EC2FE53880D}" sibTransId="{84534A06-3EFA-44EC-BB4A-94B50C9653DE}"/>
    <dgm:cxn modelId="{5B12E047-B081-40BC-988F-FACA70A26CE7}" type="presOf" srcId="{59DF3AB5-004B-49A3-B462-B896F6403D52}" destId="{DA543E60-FB90-4B0B-AF9E-A81BB86C1BE9}" srcOrd="1" destOrd="1" presId="urn:microsoft.com/office/officeart/2005/8/layout/vList4#1"/>
    <dgm:cxn modelId="{C347FA8D-946C-437D-9705-EA5BDC67B63B}" type="presOf" srcId="{314E838C-D523-4A59-8F2A-AC5A2A4C3E35}" destId="{E4A9DE1C-5B82-43BB-9FA9-E34AAA6286CD}" srcOrd="0" destOrd="0" presId="urn:microsoft.com/office/officeart/2005/8/layout/vList4#1"/>
    <dgm:cxn modelId="{BAA5A075-D669-459E-B87C-56BD235FD939}" type="presOf" srcId="{7F4E70BC-E16C-44E4-8FFF-A58892FE7366}" destId="{E4A9DE1C-5B82-43BB-9FA9-E34AAA6286CD}" srcOrd="0" destOrd="2" presId="urn:microsoft.com/office/officeart/2005/8/layout/vList4#1"/>
    <dgm:cxn modelId="{6C510AD5-BFBB-4F93-8CCD-CF6A6DAB4973}" srcId="{668941AB-3939-4361-8C55-735D6EEE0040}" destId="{59DF3AB5-004B-49A3-B462-B896F6403D52}" srcOrd="0" destOrd="0" parTransId="{C2490B10-40CF-43AA-AF82-F872E088BF7D}" sibTransId="{1354C09A-A0B3-41A3-8BA9-F6C40C94C7F1}"/>
    <dgm:cxn modelId="{960444F3-DF3F-41D7-A23B-7D3FC6E35A7F}" srcId="{314E838C-D523-4A59-8F2A-AC5A2A4C3E35}" destId="{7F4E70BC-E16C-44E4-8FFF-A58892FE7366}" srcOrd="1" destOrd="0" parTransId="{0CA7832D-A5E7-43D9-BA70-A5FF2976C86F}" sibTransId="{9D9EDB70-DC27-48D8-803F-5C73528EFECA}"/>
    <dgm:cxn modelId="{16C75586-74B1-4927-804E-A705E5B420FE}" srcId="{62844526-6FE3-43B0-847D-60D7DEAFFC88}" destId="{97607F9D-8FD6-42AC-9DD1-D9E37CD393B9}" srcOrd="0" destOrd="0" parTransId="{F6B35910-EB05-494F-9D29-398BD9A1D42C}" sibTransId="{61BFE7F7-3A75-4211-8B90-9810037A212C}"/>
    <dgm:cxn modelId="{7109BF5C-51BC-4E3A-9414-D22FC7108FA3}" type="presOf" srcId="{668941AB-3939-4361-8C55-735D6EEE0040}" destId="{DA543E60-FB90-4B0B-AF9E-A81BB86C1BE9}" srcOrd="1" destOrd="0" presId="urn:microsoft.com/office/officeart/2005/8/layout/vList4#1"/>
    <dgm:cxn modelId="{0866E3BA-61C7-4D29-B1F6-092F679AE6B4}" type="presOf" srcId="{97607F9D-8FD6-42AC-9DD1-D9E37CD393B9}" destId="{4CAC7A1C-9462-46D3-B600-852C96FDC252}" srcOrd="1" destOrd="1" presId="urn:microsoft.com/office/officeart/2005/8/layout/vList4#1"/>
    <dgm:cxn modelId="{492C5A4B-C202-421A-8B2C-978AA1582B6C}" srcId="{314E838C-D523-4A59-8F2A-AC5A2A4C3E35}" destId="{FC5B84F9-020B-4ACB-9D54-079E778ADA62}" srcOrd="0" destOrd="0" parTransId="{57B594F3-1085-4E7A-A670-B5976B6C16B1}" sibTransId="{12399A96-5BC5-4FD5-9E29-F2FA56878A0D}"/>
    <dgm:cxn modelId="{16DEAFE9-1528-432C-9C42-A996EA02926B}" type="presOf" srcId="{A1A2A32F-39C6-4FAF-8F61-15F9EAFD85DB}" destId="{4CAC7A1C-9462-46D3-B600-852C96FDC252}" srcOrd="1" destOrd="2" presId="urn:microsoft.com/office/officeart/2005/8/layout/vList4#1"/>
    <dgm:cxn modelId="{308CF054-0461-4B99-8F7B-BF76331DBA81}" type="presOf" srcId="{62844526-6FE3-43B0-847D-60D7DEAFFC88}" destId="{821BC407-A24D-4B5B-987C-77A5AC293261}" srcOrd="0" destOrd="0" presId="urn:microsoft.com/office/officeart/2005/8/layout/vList4#1"/>
    <dgm:cxn modelId="{DE0290C7-7F00-4D6A-B890-B281106ACC36}" srcId="{62844526-6FE3-43B0-847D-60D7DEAFFC88}" destId="{A1A2A32F-39C6-4FAF-8F61-15F9EAFD85DB}" srcOrd="1" destOrd="0" parTransId="{303D578E-1524-4421-8DC8-4EAB4EA18AF9}" sibTransId="{84B4380C-E850-4230-8141-5C2C3E79C19E}"/>
    <dgm:cxn modelId="{B85C48F6-EF37-4FDB-91AF-62ED897035DA}" type="presOf" srcId="{59DF3AB5-004B-49A3-B462-B896F6403D52}" destId="{0E12D3FC-2D1C-4FAF-B300-36BE3D9C003F}" srcOrd="0" destOrd="1" presId="urn:microsoft.com/office/officeart/2005/8/layout/vList4#1"/>
    <dgm:cxn modelId="{F82C3B3F-50EB-4AAB-BBA0-E63C170385DE}" type="presOf" srcId="{3CCA4B39-E67E-4989-A1FB-8238DFA06356}" destId="{DA543E60-FB90-4B0B-AF9E-A81BB86C1BE9}" srcOrd="1" destOrd="3" presId="urn:microsoft.com/office/officeart/2005/8/layout/vList4#1"/>
    <dgm:cxn modelId="{323A9807-EDE8-4AE4-856D-AB1446893654}" type="presOf" srcId="{FB3BB481-6943-4248-93D0-64C9BDDB60C8}" destId="{DA543E60-FB90-4B0B-AF9E-A81BB86C1BE9}" srcOrd="1" destOrd="2" presId="urn:microsoft.com/office/officeart/2005/8/layout/vList4#1"/>
    <dgm:cxn modelId="{4D062051-C7EC-4240-8D02-A7B86B12DDFE}" type="presOf" srcId="{FC5B84F9-020B-4ACB-9D54-079E778ADA62}" destId="{E4A9DE1C-5B82-43BB-9FA9-E34AAA6286CD}" srcOrd="0" destOrd="1" presId="urn:microsoft.com/office/officeart/2005/8/layout/vList4#1"/>
    <dgm:cxn modelId="{110A7AC5-0B1B-4318-B5D8-BA58558AD134}" type="presOf" srcId="{7F4E70BC-E16C-44E4-8FFF-A58892FE7366}" destId="{55D325C9-6582-4449-A68A-EF4F1DF5E57F}" srcOrd="1" destOrd="2" presId="urn:microsoft.com/office/officeart/2005/8/layout/vList4#1"/>
    <dgm:cxn modelId="{09AB32EA-BF31-4A20-9B7B-648D54C09732}" srcId="{668941AB-3939-4361-8C55-735D6EEE0040}" destId="{FB3BB481-6943-4248-93D0-64C9BDDB60C8}" srcOrd="1" destOrd="0" parTransId="{AF4966D0-781F-4AC7-9441-563FD7CAD7A2}" sibTransId="{62D38C85-DDC7-4CC0-9830-885704F9809D}"/>
    <dgm:cxn modelId="{DFBFC0C3-C054-40F9-9B15-2A3FB637A15D}" srcId="{9F1F3220-9844-456A-8927-CB615F14F92A}" destId="{62844526-6FE3-43B0-847D-60D7DEAFFC88}" srcOrd="1" destOrd="0" parTransId="{DD04F1B0-FAC8-407C-95CC-52123ABB24B4}" sibTransId="{A1E2D067-EFC0-4AF0-9FC7-9A62E9997946}"/>
    <dgm:cxn modelId="{C76DD1DD-67B9-4838-9B7D-5C0D22A9C194}" type="presOf" srcId="{3CCA4B39-E67E-4989-A1FB-8238DFA06356}" destId="{0E12D3FC-2D1C-4FAF-B300-36BE3D9C003F}" srcOrd="0" destOrd="3" presId="urn:microsoft.com/office/officeart/2005/8/layout/vList4#1"/>
    <dgm:cxn modelId="{D0F557DE-C254-4223-8E54-75F6D79F4EF1}" type="presOf" srcId="{668941AB-3939-4361-8C55-735D6EEE0040}" destId="{0E12D3FC-2D1C-4FAF-B300-36BE3D9C003F}" srcOrd="0" destOrd="0" presId="urn:microsoft.com/office/officeart/2005/8/layout/vList4#1"/>
    <dgm:cxn modelId="{7F1AF8EF-71CA-4FC1-A167-C88CB263DFB0}" type="presOf" srcId="{FB3BB481-6943-4248-93D0-64C9BDDB60C8}" destId="{0E12D3FC-2D1C-4FAF-B300-36BE3D9C003F}" srcOrd="0" destOrd="2" presId="urn:microsoft.com/office/officeart/2005/8/layout/vList4#1"/>
    <dgm:cxn modelId="{B731F02B-C7B9-43D2-868A-5B065A5F121E}" srcId="{9F1F3220-9844-456A-8927-CB615F14F92A}" destId="{314E838C-D523-4A59-8F2A-AC5A2A4C3E35}" srcOrd="0" destOrd="0" parTransId="{631EDC1A-498B-4D2D-83DA-AB5D62400052}" sibTransId="{90C85E61-03DD-47DA-942B-05A622822CAF}"/>
    <dgm:cxn modelId="{10EBC005-8C5D-4E2F-ABF0-07CBE7D9DD46}" srcId="{668941AB-3939-4361-8C55-735D6EEE0040}" destId="{3CCA4B39-E67E-4989-A1FB-8238DFA06356}" srcOrd="2" destOrd="0" parTransId="{AECD0D9B-CC9F-45AB-94E8-9BAC725309D7}" sibTransId="{08EE9210-9168-4C98-9E13-D5DAB5A7BBE6}"/>
    <dgm:cxn modelId="{E26C4549-CCAA-4FC0-AB46-AA6C7BB5AC08}" type="presOf" srcId="{62844526-6FE3-43B0-847D-60D7DEAFFC88}" destId="{4CAC7A1C-9462-46D3-B600-852C96FDC252}" srcOrd="1" destOrd="0" presId="urn:microsoft.com/office/officeart/2005/8/layout/vList4#1"/>
    <dgm:cxn modelId="{8493E5C9-2041-4439-B3A3-0D68E405B1F3}" type="presOf" srcId="{FC5B84F9-020B-4ACB-9D54-079E778ADA62}" destId="{55D325C9-6582-4449-A68A-EF4F1DF5E57F}" srcOrd="1" destOrd="1" presId="urn:microsoft.com/office/officeart/2005/8/layout/vList4#1"/>
    <dgm:cxn modelId="{1CD76132-5CA4-4938-9364-8E8A5AF0E5C2}" type="presOf" srcId="{A1A2A32F-39C6-4FAF-8F61-15F9EAFD85DB}" destId="{821BC407-A24D-4B5B-987C-77A5AC293261}" srcOrd="0" destOrd="2" presId="urn:microsoft.com/office/officeart/2005/8/layout/vList4#1"/>
    <dgm:cxn modelId="{156108BC-CC7C-42E5-AC0F-59173DE8533F}" type="presOf" srcId="{97607F9D-8FD6-42AC-9DD1-D9E37CD393B9}" destId="{821BC407-A24D-4B5B-987C-77A5AC293261}" srcOrd="0" destOrd="1" presId="urn:microsoft.com/office/officeart/2005/8/layout/vList4#1"/>
    <dgm:cxn modelId="{7B174D2C-3810-4CDB-9666-D390D3E3A96A}" type="presParOf" srcId="{A6CFF85E-F845-48E6-B684-0F03D913D67E}" destId="{A8DEFABA-A0CF-450C-8970-13355182C1D6}" srcOrd="0" destOrd="0" presId="urn:microsoft.com/office/officeart/2005/8/layout/vList4#1"/>
    <dgm:cxn modelId="{AD810B95-3ABC-4C0C-939C-AFEF2224EA63}" type="presParOf" srcId="{A8DEFABA-A0CF-450C-8970-13355182C1D6}" destId="{E4A9DE1C-5B82-43BB-9FA9-E34AAA6286CD}" srcOrd="0" destOrd="0" presId="urn:microsoft.com/office/officeart/2005/8/layout/vList4#1"/>
    <dgm:cxn modelId="{D48A33EC-1BAC-43CF-9AC6-429A1D3C7A16}" type="presParOf" srcId="{A8DEFABA-A0CF-450C-8970-13355182C1D6}" destId="{C63339C2-DCDD-4AA6-A9D2-813C69C3DA97}" srcOrd="1" destOrd="0" presId="urn:microsoft.com/office/officeart/2005/8/layout/vList4#1"/>
    <dgm:cxn modelId="{B9B07618-A775-4443-A753-7C9824A6C216}" type="presParOf" srcId="{A8DEFABA-A0CF-450C-8970-13355182C1D6}" destId="{55D325C9-6582-4449-A68A-EF4F1DF5E57F}" srcOrd="2" destOrd="0" presId="urn:microsoft.com/office/officeart/2005/8/layout/vList4#1"/>
    <dgm:cxn modelId="{5E6F054D-0079-4C30-8D10-67BC09559DA2}" type="presParOf" srcId="{A6CFF85E-F845-48E6-B684-0F03D913D67E}" destId="{37FB764F-BFE9-463A-BDE7-230085A9D4C9}" srcOrd="1" destOrd="0" presId="urn:microsoft.com/office/officeart/2005/8/layout/vList4#1"/>
    <dgm:cxn modelId="{C09A3C7B-23FC-4624-A0FC-F326AFF18A73}" type="presParOf" srcId="{A6CFF85E-F845-48E6-B684-0F03D913D67E}" destId="{CAA44F18-7DA7-4AC3-9C14-0DE713E62991}" srcOrd="2" destOrd="0" presId="urn:microsoft.com/office/officeart/2005/8/layout/vList4#1"/>
    <dgm:cxn modelId="{A7F6BEEC-F9C3-4C45-84F2-028286E2EAC9}" type="presParOf" srcId="{CAA44F18-7DA7-4AC3-9C14-0DE713E62991}" destId="{821BC407-A24D-4B5B-987C-77A5AC293261}" srcOrd="0" destOrd="0" presId="urn:microsoft.com/office/officeart/2005/8/layout/vList4#1"/>
    <dgm:cxn modelId="{8682B8FE-7A36-4DD8-9E9E-D95400BDAA4D}" type="presParOf" srcId="{CAA44F18-7DA7-4AC3-9C14-0DE713E62991}" destId="{96A6D287-C204-4284-BC2F-5AE0C7C49A10}" srcOrd="1" destOrd="0" presId="urn:microsoft.com/office/officeart/2005/8/layout/vList4#1"/>
    <dgm:cxn modelId="{C9E05ABF-FC21-4C3C-8B4F-3C0363F441E4}" type="presParOf" srcId="{CAA44F18-7DA7-4AC3-9C14-0DE713E62991}" destId="{4CAC7A1C-9462-46D3-B600-852C96FDC252}" srcOrd="2" destOrd="0" presId="urn:microsoft.com/office/officeart/2005/8/layout/vList4#1"/>
    <dgm:cxn modelId="{D844C074-D0FF-432A-9F96-3C495E7A7966}" type="presParOf" srcId="{A6CFF85E-F845-48E6-B684-0F03D913D67E}" destId="{BF451AFB-5E0D-4BA9-A25D-2A1486DD9599}" srcOrd="3" destOrd="0" presId="urn:microsoft.com/office/officeart/2005/8/layout/vList4#1"/>
    <dgm:cxn modelId="{5A07724D-4854-4853-AD5E-735B06232741}" type="presParOf" srcId="{A6CFF85E-F845-48E6-B684-0F03D913D67E}" destId="{DE38049D-59BC-4330-A30D-5C2DF530382F}" srcOrd="4" destOrd="0" presId="urn:microsoft.com/office/officeart/2005/8/layout/vList4#1"/>
    <dgm:cxn modelId="{07451A81-B7F7-4CA1-93A8-D526AD2EB857}" type="presParOf" srcId="{DE38049D-59BC-4330-A30D-5C2DF530382F}" destId="{0E12D3FC-2D1C-4FAF-B300-36BE3D9C003F}" srcOrd="0" destOrd="0" presId="urn:microsoft.com/office/officeart/2005/8/layout/vList4#1"/>
    <dgm:cxn modelId="{570D0339-1EB1-4E97-B393-0E885B2E29B8}" type="presParOf" srcId="{DE38049D-59BC-4330-A30D-5C2DF530382F}" destId="{F73479C8-FF66-45D0-AB9F-DB64CD9AE304}" srcOrd="1" destOrd="0" presId="urn:microsoft.com/office/officeart/2005/8/layout/vList4#1"/>
    <dgm:cxn modelId="{889803F0-635D-4ED3-A80F-64293C44F6A0}" type="presParOf" srcId="{DE38049D-59BC-4330-A30D-5C2DF530382F}" destId="{DA543E60-FB90-4B0B-AF9E-A81BB86C1BE9}" srcOrd="2" destOrd="0" presId="urn:microsoft.com/office/officeart/2005/8/layout/vList4#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F1F3220-9844-456A-8927-CB615F14F92A}" type="doc">
      <dgm:prSet loTypeId="urn:microsoft.com/office/officeart/2005/8/layout/vList4#2" loCatId="picture" qsTypeId="urn:microsoft.com/office/officeart/2005/8/quickstyle/simple1" qsCatId="simple" csTypeId="urn:microsoft.com/office/officeart/2005/8/colors/colorful1#15" csCatId="colorful" phldr="1"/>
      <dgm:spPr/>
      <dgm:t>
        <a:bodyPr/>
        <a:lstStyle/>
        <a:p>
          <a:endParaRPr lang="en-US"/>
        </a:p>
      </dgm:t>
    </dgm:pt>
    <dgm:pt modelId="{34E2DB8B-C0A1-4979-9E95-EB0232D6041A}">
      <dgm:prSet phldrT="[Text]"/>
      <dgm:spPr/>
      <dgm:t>
        <a:bodyPr/>
        <a:lstStyle/>
        <a:p>
          <a:r>
            <a:rPr lang="en-US" dirty="0" smtClean="0">
              <a:latin typeface="Franklin Gothic Medium Cond" panose="020B0606030402020204" pitchFamily="34" charset="0"/>
            </a:rPr>
            <a:t>Marine</a:t>
          </a:r>
          <a:endParaRPr lang="en-US" dirty="0">
            <a:latin typeface="Franklin Gothic Medium Cond" panose="020B0606030402020204" pitchFamily="34" charset="0"/>
          </a:endParaRPr>
        </a:p>
      </dgm:t>
    </dgm:pt>
    <dgm:pt modelId="{8621F099-2D6D-423E-8688-A70B0B4B202D}" type="parTrans" cxnId="{EEE6EC28-ACFD-4C06-9916-C047AD4287E9}">
      <dgm:prSet/>
      <dgm:spPr/>
      <dgm:t>
        <a:bodyPr/>
        <a:lstStyle/>
        <a:p>
          <a:endParaRPr lang="en-US"/>
        </a:p>
      </dgm:t>
    </dgm:pt>
    <dgm:pt modelId="{D935E749-0E8A-472C-BA25-A94539387DCA}" type="sibTrans" cxnId="{EEE6EC28-ACFD-4C06-9916-C047AD4287E9}">
      <dgm:prSet/>
      <dgm:spPr/>
      <dgm:t>
        <a:bodyPr/>
        <a:lstStyle/>
        <a:p>
          <a:endParaRPr lang="en-US"/>
        </a:p>
      </dgm:t>
    </dgm:pt>
    <dgm:pt modelId="{16FC0732-2B9A-47C3-8D33-A2A0F73B3933}">
      <dgm:prSet phldrT="[Text]"/>
      <dgm:spPr/>
      <dgm:t>
        <a:bodyPr/>
        <a:lstStyle/>
        <a:p>
          <a:r>
            <a:rPr lang="en-US" dirty="0" smtClean="0">
              <a:latin typeface="Franklin Gothic Medium Cond" panose="020B0606030402020204" pitchFamily="34" charset="0"/>
            </a:rPr>
            <a:t>Rural</a:t>
          </a:r>
          <a:endParaRPr lang="en-US" dirty="0">
            <a:latin typeface="Franklin Gothic Medium Cond" panose="020B0606030402020204" pitchFamily="34" charset="0"/>
          </a:endParaRPr>
        </a:p>
      </dgm:t>
    </dgm:pt>
    <dgm:pt modelId="{12A554AB-8D8D-48F8-852C-B7B99994B8AA}" type="parTrans" cxnId="{8624ACAA-D014-49F2-B0E2-08FBEFEB1FB7}">
      <dgm:prSet/>
      <dgm:spPr/>
      <dgm:t>
        <a:bodyPr/>
        <a:lstStyle/>
        <a:p>
          <a:endParaRPr lang="en-US"/>
        </a:p>
      </dgm:t>
    </dgm:pt>
    <dgm:pt modelId="{A4B3A83F-B352-46C4-9BE4-DA8C3360990F}" type="sibTrans" cxnId="{8624ACAA-D014-49F2-B0E2-08FBEFEB1FB7}">
      <dgm:prSet/>
      <dgm:spPr/>
      <dgm:t>
        <a:bodyPr/>
        <a:lstStyle/>
        <a:p>
          <a:endParaRPr lang="en-US"/>
        </a:p>
      </dgm:t>
    </dgm:pt>
    <dgm:pt modelId="{106E47D2-BB33-43F5-87D6-7A08DCD7B4DD}">
      <dgm:prSet phldrT="[Text]"/>
      <dgm:spPr/>
      <dgm:t>
        <a:bodyPr/>
        <a:lstStyle/>
        <a:p>
          <a:r>
            <a:rPr lang="en-US" dirty="0" smtClean="0">
              <a:latin typeface="Franklin Gothic Medium Cond" panose="020B0606030402020204" pitchFamily="34" charset="0"/>
            </a:rPr>
            <a:t>Cargo</a:t>
          </a:r>
          <a:endParaRPr lang="en-US" dirty="0">
            <a:latin typeface="Franklin Gothic Medium Cond" panose="020B0606030402020204" pitchFamily="34" charset="0"/>
          </a:endParaRPr>
        </a:p>
      </dgm:t>
    </dgm:pt>
    <dgm:pt modelId="{1957A30C-E747-4BF3-AF45-28CCEA3FE077}" type="parTrans" cxnId="{F157FD08-B910-4842-84C0-BCB0543B1200}">
      <dgm:prSet/>
      <dgm:spPr/>
      <dgm:t>
        <a:bodyPr/>
        <a:lstStyle/>
        <a:p>
          <a:endParaRPr lang="en-US"/>
        </a:p>
      </dgm:t>
    </dgm:pt>
    <dgm:pt modelId="{B418A1A9-A9DA-4EF6-BFDE-BBB818033D65}" type="sibTrans" cxnId="{F157FD08-B910-4842-84C0-BCB0543B1200}">
      <dgm:prSet/>
      <dgm:spPr/>
      <dgm:t>
        <a:bodyPr/>
        <a:lstStyle/>
        <a:p>
          <a:endParaRPr lang="en-US"/>
        </a:p>
      </dgm:t>
    </dgm:pt>
    <dgm:pt modelId="{B9C58B50-86C2-4822-BCA3-96DE853D5FF8}">
      <dgm:prSet phldrT="[Text]"/>
      <dgm:spPr/>
      <dgm:t>
        <a:bodyPr/>
        <a:lstStyle/>
        <a:p>
          <a:r>
            <a:rPr lang="en-US" dirty="0" smtClean="0">
              <a:latin typeface="Franklin Gothic Medium Cond" panose="020B0606030402020204" pitchFamily="34" charset="0"/>
            </a:rPr>
            <a:t>Hull / vessel</a:t>
          </a:r>
          <a:endParaRPr lang="en-US" dirty="0">
            <a:latin typeface="Franklin Gothic Medium Cond" panose="020B0606030402020204" pitchFamily="34" charset="0"/>
          </a:endParaRPr>
        </a:p>
      </dgm:t>
    </dgm:pt>
    <dgm:pt modelId="{107B58FC-65DE-4729-A28F-809FF079C576}" type="parTrans" cxnId="{CCB97E6C-6603-4ADA-B289-8BA029C0E110}">
      <dgm:prSet/>
      <dgm:spPr/>
      <dgm:t>
        <a:bodyPr/>
        <a:lstStyle/>
        <a:p>
          <a:endParaRPr lang="en-US"/>
        </a:p>
      </dgm:t>
    </dgm:pt>
    <dgm:pt modelId="{CE37D1A9-3BA7-4967-9CF9-5C1BBDBD946E}" type="sibTrans" cxnId="{CCB97E6C-6603-4ADA-B289-8BA029C0E110}">
      <dgm:prSet/>
      <dgm:spPr/>
      <dgm:t>
        <a:bodyPr/>
        <a:lstStyle/>
        <a:p>
          <a:endParaRPr lang="en-US"/>
        </a:p>
      </dgm:t>
    </dgm:pt>
    <dgm:pt modelId="{C917C404-AD77-431B-8142-6723472D1C59}">
      <dgm:prSet phldrT="[Text]"/>
      <dgm:spPr/>
      <dgm:t>
        <a:bodyPr/>
        <a:lstStyle/>
        <a:p>
          <a:r>
            <a:rPr lang="en-US" dirty="0" smtClean="0">
              <a:latin typeface="Franklin Gothic Medium Cond" panose="020B0606030402020204" pitchFamily="34" charset="0"/>
            </a:rPr>
            <a:t>Crops</a:t>
          </a:r>
          <a:endParaRPr lang="en-US" dirty="0">
            <a:latin typeface="Franklin Gothic Medium Cond" panose="020B0606030402020204" pitchFamily="34" charset="0"/>
          </a:endParaRPr>
        </a:p>
      </dgm:t>
    </dgm:pt>
    <dgm:pt modelId="{F70C4161-9B43-4E5F-99F2-9698DA4338AD}" type="parTrans" cxnId="{6AB9B97D-0297-4C88-B70D-825B670E42B7}">
      <dgm:prSet/>
      <dgm:spPr/>
      <dgm:t>
        <a:bodyPr/>
        <a:lstStyle/>
        <a:p>
          <a:endParaRPr lang="en-US"/>
        </a:p>
      </dgm:t>
    </dgm:pt>
    <dgm:pt modelId="{B76E0942-83E7-4568-97F4-92E359129D8D}" type="sibTrans" cxnId="{6AB9B97D-0297-4C88-B70D-825B670E42B7}">
      <dgm:prSet/>
      <dgm:spPr/>
      <dgm:t>
        <a:bodyPr/>
        <a:lstStyle/>
        <a:p>
          <a:endParaRPr lang="en-US"/>
        </a:p>
      </dgm:t>
    </dgm:pt>
    <dgm:pt modelId="{ABA4D661-4654-4017-AD62-AF6BE6193456}">
      <dgm:prSet phldrT="[Text]"/>
      <dgm:spPr/>
      <dgm:t>
        <a:bodyPr/>
        <a:lstStyle/>
        <a:p>
          <a:r>
            <a:rPr lang="en-US" dirty="0" smtClean="0">
              <a:latin typeface="Franklin Gothic Medium Cond" panose="020B0606030402020204" pitchFamily="34" charset="0"/>
            </a:rPr>
            <a:t>livestock</a:t>
          </a:r>
          <a:endParaRPr lang="en-US" dirty="0">
            <a:latin typeface="Franklin Gothic Medium Cond" panose="020B0606030402020204" pitchFamily="34" charset="0"/>
          </a:endParaRPr>
        </a:p>
      </dgm:t>
    </dgm:pt>
    <dgm:pt modelId="{06812245-9DD3-43B3-BF67-C4F14730E2B7}" type="parTrans" cxnId="{AC972340-3B05-402A-9D8C-D286E8AF7219}">
      <dgm:prSet/>
      <dgm:spPr/>
      <dgm:t>
        <a:bodyPr/>
        <a:lstStyle/>
        <a:p>
          <a:endParaRPr lang="en-US"/>
        </a:p>
      </dgm:t>
    </dgm:pt>
    <dgm:pt modelId="{DC94D031-A1BB-41BE-BF97-C8F285065CA6}" type="sibTrans" cxnId="{AC972340-3B05-402A-9D8C-D286E8AF7219}">
      <dgm:prSet/>
      <dgm:spPr/>
      <dgm:t>
        <a:bodyPr/>
        <a:lstStyle/>
        <a:p>
          <a:endParaRPr lang="en-US"/>
        </a:p>
      </dgm:t>
    </dgm:pt>
    <dgm:pt modelId="{33AF7155-A82F-4D04-BE36-A19E90C0928B}" type="pres">
      <dgm:prSet presAssocID="{9F1F3220-9844-456A-8927-CB615F14F92A}" presName="linear" presStyleCnt="0">
        <dgm:presLayoutVars>
          <dgm:dir/>
          <dgm:resizeHandles val="exact"/>
        </dgm:presLayoutVars>
      </dgm:prSet>
      <dgm:spPr/>
      <dgm:t>
        <a:bodyPr/>
        <a:lstStyle/>
        <a:p>
          <a:endParaRPr lang="en-US"/>
        </a:p>
      </dgm:t>
    </dgm:pt>
    <dgm:pt modelId="{14C10B77-E066-4484-BF2E-27F233AD9518}" type="pres">
      <dgm:prSet presAssocID="{34E2DB8B-C0A1-4979-9E95-EB0232D6041A}" presName="comp" presStyleCnt="0"/>
      <dgm:spPr/>
    </dgm:pt>
    <dgm:pt modelId="{2088AC61-7D35-4527-B524-498ED554EA8E}" type="pres">
      <dgm:prSet presAssocID="{34E2DB8B-C0A1-4979-9E95-EB0232D6041A}" presName="box" presStyleLbl="node1" presStyleIdx="0" presStyleCnt="2"/>
      <dgm:spPr/>
      <dgm:t>
        <a:bodyPr/>
        <a:lstStyle/>
        <a:p>
          <a:endParaRPr lang="en-US"/>
        </a:p>
      </dgm:t>
    </dgm:pt>
    <dgm:pt modelId="{FED45A24-1043-4C61-8246-3BA4763DE7D6}" type="pres">
      <dgm:prSet presAssocID="{34E2DB8B-C0A1-4979-9E95-EB0232D6041A}" presName="img" presStyleLbl="fgImgPlace1" presStyleIdx="0" presStyleCnt="2"/>
      <dgm:spPr>
        <a:blipFill rotWithShape="1">
          <a:blip xmlns:r="http://schemas.openxmlformats.org/officeDocument/2006/relationships" r:embed="rId1"/>
          <a:stretch>
            <a:fillRect/>
          </a:stretch>
        </a:blipFill>
      </dgm:spPr>
      <dgm:t>
        <a:bodyPr/>
        <a:lstStyle/>
        <a:p>
          <a:endParaRPr lang="en-US"/>
        </a:p>
      </dgm:t>
    </dgm:pt>
    <dgm:pt modelId="{34068A5D-BA99-44F5-9713-5A8BA2D7E9E3}" type="pres">
      <dgm:prSet presAssocID="{34E2DB8B-C0A1-4979-9E95-EB0232D6041A}" presName="text" presStyleLbl="node1" presStyleIdx="0" presStyleCnt="2">
        <dgm:presLayoutVars>
          <dgm:bulletEnabled val="1"/>
        </dgm:presLayoutVars>
      </dgm:prSet>
      <dgm:spPr/>
      <dgm:t>
        <a:bodyPr/>
        <a:lstStyle/>
        <a:p>
          <a:endParaRPr lang="en-US"/>
        </a:p>
      </dgm:t>
    </dgm:pt>
    <dgm:pt modelId="{BF3B601D-E0CA-4937-A16D-D3DB7698E3F7}" type="pres">
      <dgm:prSet presAssocID="{D935E749-0E8A-472C-BA25-A94539387DCA}" presName="spacer" presStyleCnt="0"/>
      <dgm:spPr/>
    </dgm:pt>
    <dgm:pt modelId="{B43BF93E-8B1A-4F30-B69D-1B334B252DA4}" type="pres">
      <dgm:prSet presAssocID="{16FC0732-2B9A-47C3-8D33-A2A0F73B3933}" presName="comp" presStyleCnt="0"/>
      <dgm:spPr/>
    </dgm:pt>
    <dgm:pt modelId="{2108A78C-057E-4D8D-BF65-D3CCF1CA47EF}" type="pres">
      <dgm:prSet presAssocID="{16FC0732-2B9A-47C3-8D33-A2A0F73B3933}" presName="box" presStyleLbl="node1" presStyleIdx="1" presStyleCnt="2"/>
      <dgm:spPr/>
      <dgm:t>
        <a:bodyPr/>
        <a:lstStyle/>
        <a:p>
          <a:endParaRPr lang="en-US"/>
        </a:p>
      </dgm:t>
    </dgm:pt>
    <dgm:pt modelId="{EA912C26-06E8-4519-8B5D-1429E07C8AE0}" type="pres">
      <dgm:prSet presAssocID="{16FC0732-2B9A-47C3-8D33-A2A0F73B3933}" presName="img" presStyleLbl="fgImgPlace1" presStyleIdx="1" presStyleCnt="2"/>
      <dgm:spPr>
        <a:blipFill rotWithShape="1">
          <a:blip xmlns:r="http://schemas.openxmlformats.org/officeDocument/2006/relationships" r:embed="rId2"/>
          <a:stretch>
            <a:fillRect/>
          </a:stretch>
        </a:blipFill>
      </dgm:spPr>
      <dgm:t>
        <a:bodyPr/>
        <a:lstStyle/>
        <a:p>
          <a:endParaRPr lang="en-US"/>
        </a:p>
      </dgm:t>
    </dgm:pt>
    <dgm:pt modelId="{5E424631-3FAE-4479-AEAB-56610DACC9D2}" type="pres">
      <dgm:prSet presAssocID="{16FC0732-2B9A-47C3-8D33-A2A0F73B3933}" presName="text" presStyleLbl="node1" presStyleIdx="1" presStyleCnt="2">
        <dgm:presLayoutVars>
          <dgm:bulletEnabled val="1"/>
        </dgm:presLayoutVars>
      </dgm:prSet>
      <dgm:spPr/>
      <dgm:t>
        <a:bodyPr/>
        <a:lstStyle/>
        <a:p>
          <a:endParaRPr lang="en-US"/>
        </a:p>
      </dgm:t>
    </dgm:pt>
  </dgm:ptLst>
  <dgm:cxnLst>
    <dgm:cxn modelId="{CCB97E6C-6603-4ADA-B289-8BA029C0E110}" srcId="{34E2DB8B-C0A1-4979-9E95-EB0232D6041A}" destId="{B9C58B50-86C2-4822-BCA3-96DE853D5FF8}" srcOrd="1" destOrd="0" parTransId="{107B58FC-65DE-4729-A28F-809FF079C576}" sibTransId="{CE37D1A9-3BA7-4967-9CF9-5C1BBDBD946E}"/>
    <dgm:cxn modelId="{8F058FDE-50B9-4651-B74C-674161CC48B9}" type="presOf" srcId="{B9C58B50-86C2-4822-BCA3-96DE853D5FF8}" destId="{34068A5D-BA99-44F5-9713-5A8BA2D7E9E3}" srcOrd="1" destOrd="2" presId="urn:microsoft.com/office/officeart/2005/8/layout/vList4#2"/>
    <dgm:cxn modelId="{8624ACAA-D014-49F2-B0E2-08FBEFEB1FB7}" srcId="{9F1F3220-9844-456A-8927-CB615F14F92A}" destId="{16FC0732-2B9A-47C3-8D33-A2A0F73B3933}" srcOrd="1" destOrd="0" parTransId="{12A554AB-8D8D-48F8-852C-B7B99994B8AA}" sibTransId="{A4B3A83F-B352-46C4-9BE4-DA8C3360990F}"/>
    <dgm:cxn modelId="{22CF8C18-7BA2-4E87-9E11-C8BEA770E5D7}" type="presOf" srcId="{106E47D2-BB33-43F5-87D6-7A08DCD7B4DD}" destId="{34068A5D-BA99-44F5-9713-5A8BA2D7E9E3}" srcOrd="1" destOrd="1" presId="urn:microsoft.com/office/officeart/2005/8/layout/vList4#2"/>
    <dgm:cxn modelId="{F157FD08-B910-4842-84C0-BCB0543B1200}" srcId="{34E2DB8B-C0A1-4979-9E95-EB0232D6041A}" destId="{106E47D2-BB33-43F5-87D6-7A08DCD7B4DD}" srcOrd="0" destOrd="0" parTransId="{1957A30C-E747-4BF3-AF45-28CCEA3FE077}" sibTransId="{B418A1A9-A9DA-4EF6-BFDE-BBB818033D65}"/>
    <dgm:cxn modelId="{AC972340-3B05-402A-9D8C-D286E8AF7219}" srcId="{16FC0732-2B9A-47C3-8D33-A2A0F73B3933}" destId="{ABA4D661-4654-4017-AD62-AF6BE6193456}" srcOrd="1" destOrd="0" parTransId="{06812245-9DD3-43B3-BF67-C4F14730E2B7}" sibTransId="{DC94D031-A1BB-41BE-BF97-C8F285065CA6}"/>
    <dgm:cxn modelId="{6AB9B97D-0297-4C88-B70D-825B670E42B7}" srcId="{16FC0732-2B9A-47C3-8D33-A2A0F73B3933}" destId="{C917C404-AD77-431B-8142-6723472D1C59}" srcOrd="0" destOrd="0" parTransId="{F70C4161-9B43-4E5F-99F2-9698DA4338AD}" sibTransId="{B76E0942-83E7-4568-97F4-92E359129D8D}"/>
    <dgm:cxn modelId="{5BB8C167-0E9B-4389-9801-253692ECC64C}" type="presOf" srcId="{C917C404-AD77-431B-8142-6723472D1C59}" destId="{2108A78C-057E-4D8D-BF65-D3CCF1CA47EF}" srcOrd="0" destOrd="1" presId="urn:microsoft.com/office/officeart/2005/8/layout/vList4#2"/>
    <dgm:cxn modelId="{D9976918-9CA3-4A43-A1CE-C615B1095BB8}" type="presOf" srcId="{C917C404-AD77-431B-8142-6723472D1C59}" destId="{5E424631-3FAE-4479-AEAB-56610DACC9D2}" srcOrd="1" destOrd="1" presId="urn:microsoft.com/office/officeart/2005/8/layout/vList4#2"/>
    <dgm:cxn modelId="{9A324562-B331-47E5-A396-1F6ACC677265}" type="presOf" srcId="{ABA4D661-4654-4017-AD62-AF6BE6193456}" destId="{5E424631-3FAE-4479-AEAB-56610DACC9D2}" srcOrd="1" destOrd="2" presId="urn:microsoft.com/office/officeart/2005/8/layout/vList4#2"/>
    <dgm:cxn modelId="{3DEE2715-3103-4E77-876E-C135C2ADBEF5}" type="presOf" srcId="{34E2DB8B-C0A1-4979-9E95-EB0232D6041A}" destId="{34068A5D-BA99-44F5-9713-5A8BA2D7E9E3}" srcOrd="1" destOrd="0" presId="urn:microsoft.com/office/officeart/2005/8/layout/vList4#2"/>
    <dgm:cxn modelId="{E0664628-0617-49DB-AF83-120D08996BA0}" type="presOf" srcId="{34E2DB8B-C0A1-4979-9E95-EB0232D6041A}" destId="{2088AC61-7D35-4527-B524-498ED554EA8E}" srcOrd="0" destOrd="0" presId="urn:microsoft.com/office/officeart/2005/8/layout/vList4#2"/>
    <dgm:cxn modelId="{36EE1DC3-88A3-4A3C-8FCE-081D9A1D1F11}" type="presOf" srcId="{9F1F3220-9844-456A-8927-CB615F14F92A}" destId="{33AF7155-A82F-4D04-BE36-A19E90C0928B}" srcOrd="0" destOrd="0" presId="urn:microsoft.com/office/officeart/2005/8/layout/vList4#2"/>
    <dgm:cxn modelId="{7315C896-441E-4E6F-80FA-FAB7C940DA05}" type="presOf" srcId="{16FC0732-2B9A-47C3-8D33-A2A0F73B3933}" destId="{5E424631-3FAE-4479-AEAB-56610DACC9D2}" srcOrd="1" destOrd="0" presId="urn:microsoft.com/office/officeart/2005/8/layout/vList4#2"/>
    <dgm:cxn modelId="{8C5254C3-844B-421F-ABF7-9773820A811A}" type="presOf" srcId="{16FC0732-2B9A-47C3-8D33-A2A0F73B3933}" destId="{2108A78C-057E-4D8D-BF65-D3CCF1CA47EF}" srcOrd="0" destOrd="0" presId="urn:microsoft.com/office/officeart/2005/8/layout/vList4#2"/>
    <dgm:cxn modelId="{EEE6EC28-ACFD-4C06-9916-C047AD4287E9}" srcId="{9F1F3220-9844-456A-8927-CB615F14F92A}" destId="{34E2DB8B-C0A1-4979-9E95-EB0232D6041A}" srcOrd="0" destOrd="0" parTransId="{8621F099-2D6D-423E-8688-A70B0B4B202D}" sibTransId="{D935E749-0E8A-472C-BA25-A94539387DCA}"/>
    <dgm:cxn modelId="{E8C2D473-6F58-4B1A-8071-2B9C2B763B87}" type="presOf" srcId="{ABA4D661-4654-4017-AD62-AF6BE6193456}" destId="{2108A78C-057E-4D8D-BF65-D3CCF1CA47EF}" srcOrd="0" destOrd="2" presId="urn:microsoft.com/office/officeart/2005/8/layout/vList4#2"/>
    <dgm:cxn modelId="{39732F59-CE92-4640-BAF9-565A6D12AC90}" type="presOf" srcId="{B9C58B50-86C2-4822-BCA3-96DE853D5FF8}" destId="{2088AC61-7D35-4527-B524-498ED554EA8E}" srcOrd="0" destOrd="2" presId="urn:microsoft.com/office/officeart/2005/8/layout/vList4#2"/>
    <dgm:cxn modelId="{FA80F33E-6C30-49DF-8890-A0756CE24481}" type="presOf" srcId="{106E47D2-BB33-43F5-87D6-7A08DCD7B4DD}" destId="{2088AC61-7D35-4527-B524-498ED554EA8E}" srcOrd="0" destOrd="1" presId="urn:microsoft.com/office/officeart/2005/8/layout/vList4#2"/>
    <dgm:cxn modelId="{17C11563-3482-46C0-ACEC-FA037FEEA1BD}" type="presParOf" srcId="{33AF7155-A82F-4D04-BE36-A19E90C0928B}" destId="{14C10B77-E066-4484-BF2E-27F233AD9518}" srcOrd="0" destOrd="0" presId="urn:microsoft.com/office/officeart/2005/8/layout/vList4#2"/>
    <dgm:cxn modelId="{498389DF-D04C-4EBB-BCE5-39D28F10A506}" type="presParOf" srcId="{14C10B77-E066-4484-BF2E-27F233AD9518}" destId="{2088AC61-7D35-4527-B524-498ED554EA8E}" srcOrd="0" destOrd="0" presId="urn:microsoft.com/office/officeart/2005/8/layout/vList4#2"/>
    <dgm:cxn modelId="{2F228273-4509-4922-86D9-778287B0A583}" type="presParOf" srcId="{14C10B77-E066-4484-BF2E-27F233AD9518}" destId="{FED45A24-1043-4C61-8246-3BA4763DE7D6}" srcOrd="1" destOrd="0" presId="urn:microsoft.com/office/officeart/2005/8/layout/vList4#2"/>
    <dgm:cxn modelId="{6B1BBCA8-2485-4930-B609-ED80260DE03F}" type="presParOf" srcId="{14C10B77-E066-4484-BF2E-27F233AD9518}" destId="{34068A5D-BA99-44F5-9713-5A8BA2D7E9E3}" srcOrd="2" destOrd="0" presId="urn:microsoft.com/office/officeart/2005/8/layout/vList4#2"/>
    <dgm:cxn modelId="{7688898C-3A08-4895-BD58-6AF7D20833FD}" type="presParOf" srcId="{33AF7155-A82F-4D04-BE36-A19E90C0928B}" destId="{BF3B601D-E0CA-4937-A16D-D3DB7698E3F7}" srcOrd="1" destOrd="0" presId="urn:microsoft.com/office/officeart/2005/8/layout/vList4#2"/>
    <dgm:cxn modelId="{419CC56A-4EEA-407F-AB0C-E170AE1C635E}" type="presParOf" srcId="{33AF7155-A82F-4D04-BE36-A19E90C0928B}" destId="{B43BF93E-8B1A-4F30-B69D-1B334B252DA4}" srcOrd="2" destOrd="0" presId="urn:microsoft.com/office/officeart/2005/8/layout/vList4#2"/>
    <dgm:cxn modelId="{E56CE2C2-EF32-40BD-BF5B-97059F44A345}" type="presParOf" srcId="{B43BF93E-8B1A-4F30-B69D-1B334B252DA4}" destId="{2108A78C-057E-4D8D-BF65-D3CCF1CA47EF}" srcOrd="0" destOrd="0" presId="urn:microsoft.com/office/officeart/2005/8/layout/vList4#2"/>
    <dgm:cxn modelId="{96E28067-4FF4-413D-8FAE-DE3254125805}" type="presParOf" srcId="{B43BF93E-8B1A-4F30-B69D-1B334B252DA4}" destId="{EA912C26-06E8-4519-8B5D-1429E07C8AE0}" srcOrd="1" destOrd="0" presId="urn:microsoft.com/office/officeart/2005/8/layout/vList4#2"/>
    <dgm:cxn modelId="{0A18F83A-E6FF-4ECB-A9C8-AC7B7BE99780}" type="presParOf" srcId="{B43BF93E-8B1A-4F30-B69D-1B334B252DA4}" destId="{5E424631-3FAE-4479-AEAB-56610DACC9D2}" srcOrd="2" destOrd="0" presId="urn:microsoft.com/office/officeart/2005/8/layout/vList4#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36151C8-338E-4D46-BA49-E3E83C302D5C}" type="doc">
      <dgm:prSet loTypeId="urn:microsoft.com/office/officeart/2005/8/layout/vList6" loCatId="list" qsTypeId="urn:microsoft.com/office/officeart/2005/8/quickstyle/simple1" qsCatId="simple" csTypeId="urn:microsoft.com/office/officeart/2005/8/colors/accent2_5" csCatId="accent2" phldr="1"/>
      <dgm:spPr/>
      <dgm:t>
        <a:bodyPr/>
        <a:lstStyle/>
        <a:p>
          <a:endParaRPr lang="en-US"/>
        </a:p>
      </dgm:t>
    </dgm:pt>
    <dgm:pt modelId="{15126225-E9EB-4D9F-A0FD-628A2C969D36}">
      <dgm:prSet phldrT="[Text]"/>
      <dgm:spPr/>
      <dgm:t>
        <a:bodyPr/>
        <a:lstStyle/>
        <a:p>
          <a:r>
            <a:rPr lang="en-US" dirty="0" smtClean="0">
              <a:latin typeface="Franklin Gothic Medium Cond" panose="020B0606030402020204" pitchFamily="34" charset="0"/>
            </a:rPr>
            <a:t>House fire / theft</a:t>
          </a:r>
          <a:endParaRPr lang="en-US" dirty="0">
            <a:latin typeface="Franklin Gothic Medium Cond" panose="020B0606030402020204" pitchFamily="34" charset="0"/>
          </a:endParaRPr>
        </a:p>
      </dgm:t>
    </dgm:pt>
    <dgm:pt modelId="{1606DEC4-57A6-48AD-9AFB-F8DC2E41A8DA}" type="parTrans" cxnId="{66B806A3-E32C-4A2C-A1FE-79E0EDE01EDC}">
      <dgm:prSet/>
      <dgm:spPr/>
      <dgm:t>
        <a:bodyPr/>
        <a:lstStyle/>
        <a:p>
          <a:endParaRPr lang="en-US"/>
        </a:p>
      </dgm:t>
    </dgm:pt>
    <dgm:pt modelId="{DE0EE3BD-E337-4A10-AFBA-C5F8BBCE85D2}" type="sibTrans" cxnId="{66B806A3-E32C-4A2C-A1FE-79E0EDE01EDC}">
      <dgm:prSet/>
      <dgm:spPr/>
      <dgm:t>
        <a:bodyPr/>
        <a:lstStyle/>
        <a:p>
          <a:endParaRPr lang="en-US"/>
        </a:p>
      </dgm:t>
    </dgm:pt>
    <dgm:pt modelId="{46B1C243-701C-4058-88AF-2C0F108A7A60}">
      <dgm:prSet phldrT="[Text]"/>
      <dgm:spPr/>
      <dgm:t>
        <a:bodyPr/>
        <a:lstStyle/>
        <a:p>
          <a:r>
            <a:rPr lang="en-US" dirty="0" smtClean="0">
              <a:latin typeface="Franklin Gothic Medium Cond" panose="020B0606030402020204" pitchFamily="34" charset="0"/>
            </a:rPr>
            <a:t>Motor vehicle</a:t>
          </a:r>
          <a:endParaRPr lang="en-US" dirty="0">
            <a:latin typeface="Franklin Gothic Medium Cond" panose="020B0606030402020204" pitchFamily="34" charset="0"/>
          </a:endParaRPr>
        </a:p>
      </dgm:t>
    </dgm:pt>
    <dgm:pt modelId="{D450CA8A-33E9-43F8-BFB9-85BB1DB2E243}" type="parTrans" cxnId="{46EE5B23-202E-4F98-A592-30096B77F8E5}">
      <dgm:prSet/>
      <dgm:spPr/>
      <dgm:t>
        <a:bodyPr/>
        <a:lstStyle/>
        <a:p>
          <a:endParaRPr lang="en-US"/>
        </a:p>
      </dgm:t>
    </dgm:pt>
    <dgm:pt modelId="{A5FC205F-3656-4C13-9868-0F952D6DEA5A}" type="sibTrans" cxnId="{46EE5B23-202E-4F98-A592-30096B77F8E5}">
      <dgm:prSet/>
      <dgm:spPr/>
      <dgm:t>
        <a:bodyPr/>
        <a:lstStyle/>
        <a:p>
          <a:endParaRPr lang="en-US"/>
        </a:p>
      </dgm:t>
    </dgm:pt>
    <dgm:pt modelId="{F7E0B665-7649-4AA3-A8B8-0226A4367381}">
      <dgm:prSet phldrT="[Text]"/>
      <dgm:spPr/>
      <dgm:t>
        <a:bodyPr/>
        <a:lstStyle/>
        <a:p>
          <a:r>
            <a:rPr lang="en-US" dirty="0" smtClean="0">
              <a:latin typeface="Franklin Gothic Medium Cond" panose="020B0606030402020204" pitchFamily="34" charset="0"/>
            </a:rPr>
            <a:t>Fear of discovery of ‘value’</a:t>
          </a:r>
          <a:endParaRPr lang="en-US" dirty="0">
            <a:latin typeface="Franklin Gothic Medium Cond" panose="020B0606030402020204" pitchFamily="34" charset="0"/>
          </a:endParaRPr>
        </a:p>
      </dgm:t>
    </dgm:pt>
    <dgm:pt modelId="{B0175CB6-0A5A-43AF-8DA2-C2E021C9CDCF}" type="parTrans" cxnId="{52B95EF0-03B6-44D5-B60E-38A7B3BDFE24}">
      <dgm:prSet/>
      <dgm:spPr/>
      <dgm:t>
        <a:bodyPr/>
        <a:lstStyle/>
        <a:p>
          <a:endParaRPr lang="en-US"/>
        </a:p>
      </dgm:t>
    </dgm:pt>
    <dgm:pt modelId="{9FD5D6AB-07E4-4512-A32B-63DF5F77CFAE}" type="sibTrans" cxnId="{52B95EF0-03B6-44D5-B60E-38A7B3BDFE24}">
      <dgm:prSet/>
      <dgm:spPr/>
      <dgm:t>
        <a:bodyPr/>
        <a:lstStyle/>
        <a:p>
          <a:endParaRPr lang="en-US"/>
        </a:p>
      </dgm:t>
    </dgm:pt>
    <dgm:pt modelId="{9CDE0CD4-A12B-45E6-B49F-9648CDC9707D}">
      <dgm:prSet phldrT="[Text]"/>
      <dgm:spPr/>
      <dgm:t>
        <a:bodyPr/>
        <a:lstStyle/>
        <a:p>
          <a:r>
            <a:rPr lang="en-US" dirty="0" smtClean="0">
              <a:latin typeface="Franklin Gothic Medium Cond" panose="020B0606030402020204" pitchFamily="34" charset="0"/>
            </a:rPr>
            <a:t>IT raids &amp; ransom demands</a:t>
          </a:r>
          <a:endParaRPr lang="en-US" dirty="0">
            <a:latin typeface="Franklin Gothic Medium Cond" panose="020B0606030402020204" pitchFamily="34" charset="0"/>
          </a:endParaRPr>
        </a:p>
      </dgm:t>
    </dgm:pt>
    <dgm:pt modelId="{4A04F56D-BA75-4CF3-8315-AD8A1A89C523}" type="parTrans" cxnId="{256AADBF-D3EA-432B-A56E-88C1B2C75AAA}">
      <dgm:prSet/>
      <dgm:spPr/>
      <dgm:t>
        <a:bodyPr/>
        <a:lstStyle/>
        <a:p>
          <a:endParaRPr lang="en-US"/>
        </a:p>
      </dgm:t>
    </dgm:pt>
    <dgm:pt modelId="{F8079F5C-6D86-4CA7-8F1F-49403971CDBC}" type="sibTrans" cxnId="{256AADBF-D3EA-432B-A56E-88C1B2C75AAA}">
      <dgm:prSet/>
      <dgm:spPr/>
      <dgm:t>
        <a:bodyPr/>
        <a:lstStyle/>
        <a:p>
          <a:endParaRPr lang="en-US"/>
        </a:p>
      </dgm:t>
    </dgm:pt>
    <dgm:pt modelId="{8F1D3545-60ED-4530-917E-86ACB5E8A5FE}">
      <dgm:prSet phldrT="[Text]"/>
      <dgm:spPr/>
      <dgm:t>
        <a:bodyPr/>
        <a:lstStyle/>
        <a:p>
          <a:r>
            <a:rPr lang="en-US" dirty="0" smtClean="0">
              <a:latin typeface="Franklin Gothic Medium Cond" panose="020B0606030402020204" pitchFamily="34" charset="0"/>
            </a:rPr>
            <a:t>Only 3</a:t>
          </a:r>
          <a:r>
            <a:rPr lang="en-US" baseline="30000" dirty="0" smtClean="0">
              <a:latin typeface="Franklin Gothic Medium Cond" panose="020B0606030402020204" pitchFamily="34" charset="0"/>
            </a:rPr>
            <a:t>rd</a:t>
          </a:r>
          <a:r>
            <a:rPr lang="en-US" dirty="0" smtClean="0">
              <a:latin typeface="Franklin Gothic Medium Cond" panose="020B0606030402020204" pitchFamily="34" charset="0"/>
            </a:rPr>
            <a:t> party because compulsory.</a:t>
          </a:r>
          <a:endParaRPr lang="en-US" dirty="0">
            <a:latin typeface="Franklin Gothic Medium Cond" panose="020B0606030402020204" pitchFamily="34" charset="0"/>
          </a:endParaRPr>
        </a:p>
      </dgm:t>
    </dgm:pt>
    <dgm:pt modelId="{66F0277E-1D62-443D-A134-5F1C139C50C9}" type="parTrans" cxnId="{EB18DDE0-26C7-40F4-8B40-C68F738A361F}">
      <dgm:prSet/>
      <dgm:spPr/>
      <dgm:t>
        <a:bodyPr/>
        <a:lstStyle/>
        <a:p>
          <a:endParaRPr lang="en-US"/>
        </a:p>
      </dgm:t>
    </dgm:pt>
    <dgm:pt modelId="{69B6EE3E-B557-4A74-BF7F-1A2035DE6E49}" type="sibTrans" cxnId="{EB18DDE0-26C7-40F4-8B40-C68F738A361F}">
      <dgm:prSet/>
      <dgm:spPr/>
      <dgm:t>
        <a:bodyPr/>
        <a:lstStyle/>
        <a:p>
          <a:endParaRPr lang="en-US"/>
        </a:p>
      </dgm:t>
    </dgm:pt>
    <dgm:pt modelId="{2D37504E-8AB8-440F-AC93-54F1BDE1258C}">
      <dgm:prSet phldrT="[Text]"/>
      <dgm:spPr/>
      <dgm:t>
        <a:bodyPr/>
        <a:lstStyle/>
        <a:p>
          <a:r>
            <a:rPr lang="en-US" dirty="0" smtClean="0">
              <a:latin typeface="Franklin Gothic Medium Cond" panose="020B0606030402020204" pitchFamily="34" charset="0"/>
            </a:rPr>
            <a:t>Not doing “comprehensive”</a:t>
          </a:r>
          <a:endParaRPr lang="en-US" dirty="0">
            <a:latin typeface="Franklin Gothic Medium Cond" panose="020B0606030402020204" pitchFamily="34" charset="0"/>
          </a:endParaRPr>
        </a:p>
      </dgm:t>
    </dgm:pt>
    <dgm:pt modelId="{98C70B65-5125-430F-BAD6-5E8BFA435D08}" type="parTrans" cxnId="{CE6CD484-76DA-481C-AD06-42DABAE999A0}">
      <dgm:prSet/>
      <dgm:spPr/>
      <dgm:t>
        <a:bodyPr/>
        <a:lstStyle/>
        <a:p>
          <a:endParaRPr lang="en-US"/>
        </a:p>
      </dgm:t>
    </dgm:pt>
    <dgm:pt modelId="{1EEAEECD-B5A3-4BFA-B3C6-F1AC9D7CFD8F}" type="sibTrans" cxnId="{CE6CD484-76DA-481C-AD06-42DABAE999A0}">
      <dgm:prSet/>
      <dgm:spPr/>
      <dgm:t>
        <a:bodyPr/>
        <a:lstStyle/>
        <a:p>
          <a:endParaRPr lang="en-US"/>
        </a:p>
      </dgm:t>
    </dgm:pt>
    <dgm:pt modelId="{7B83216B-0A3B-4F37-9E8F-5716F153C5EC}">
      <dgm:prSet phldrT="[Text]"/>
      <dgm:spPr/>
      <dgm:t>
        <a:bodyPr/>
        <a:lstStyle/>
        <a:p>
          <a:r>
            <a:rPr lang="en-US" dirty="0" smtClean="0">
              <a:latin typeface="Franklin Gothic Medium Cond" panose="020B0606030402020204" pitchFamily="34" charset="0"/>
            </a:rPr>
            <a:t>MSME industries: transit / operation</a:t>
          </a:r>
          <a:endParaRPr lang="en-US" dirty="0">
            <a:latin typeface="Franklin Gothic Medium Cond" panose="020B0606030402020204" pitchFamily="34" charset="0"/>
          </a:endParaRPr>
        </a:p>
      </dgm:t>
    </dgm:pt>
    <dgm:pt modelId="{6C82A64B-2DA7-4949-8CCE-CA5BF3D6E414}" type="parTrans" cxnId="{FBA60DE7-3A54-4DAD-9080-292E8FCEC3B8}">
      <dgm:prSet/>
      <dgm:spPr/>
      <dgm:t>
        <a:bodyPr/>
        <a:lstStyle/>
        <a:p>
          <a:endParaRPr lang="en-US"/>
        </a:p>
      </dgm:t>
    </dgm:pt>
    <dgm:pt modelId="{0F1760C1-FCB2-46EB-A2CE-A84910F15CB4}" type="sibTrans" cxnId="{FBA60DE7-3A54-4DAD-9080-292E8FCEC3B8}">
      <dgm:prSet/>
      <dgm:spPr/>
      <dgm:t>
        <a:bodyPr/>
        <a:lstStyle/>
        <a:p>
          <a:endParaRPr lang="en-US"/>
        </a:p>
      </dgm:t>
    </dgm:pt>
    <dgm:pt modelId="{29B34578-CB20-492B-81BE-1B72D901FDD2}">
      <dgm:prSet phldrT="[Text]"/>
      <dgm:spPr/>
      <dgm:t>
        <a:bodyPr/>
        <a:lstStyle/>
        <a:p>
          <a:r>
            <a:rPr lang="en-US" dirty="0" smtClean="0">
              <a:latin typeface="Franklin Gothic Medium Cond" panose="020B0606030402020204" pitchFamily="34" charset="0"/>
            </a:rPr>
            <a:t>“Value” for money , </a:t>
          </a:r>
          <a:r>
            <a:rPr lang="en-US" dirty="0" err="1" smtClean="0">
              <a:latin typeface="Franklin Gothic Medium Cond" panose="020B0606030402020204" pitchFamily="34" charset="0"/>
            </a:rPr>
            <a:t>tailormade</a:t>
          </a:r>
          <a:r>
            <a:rPr lang="en-US" dirty="0" smtClean="0">
              <a:latin typeface="Franklin Gothic Medium Cond" panose="020B0606030402020204" pitchFamily="34" charset="0"/>
            </a:rPr>
            <a:t> products….x</a:t>
          </a:r>
          <a:endParaRPr lang="en-US" dirty="0">
            <a:latin typeface="Franklin Gothic Medium Cond" panose="020B0606030402020204" pitchFamily="34" charset="0"/>
          </a:endParaRPr>
        </a:p>
      </dgm:t>
    </dgm:pt>
    <dgm:pt modelId="{4F1113BC-502F-43DF-9A15-3B33E5301DA4}" type="parTrans" cxnId="{F9EAB8FC-19BC-4AD2-8411-FD65BCD5934D}">
      <dgm:prSet/>
      <dgm:spPr/>
      <dgm:t>
        <a:bodyPr/>
        <a:lstStyle/>
        <a:p>
          <a:endParaRPr lang="en-US"/>
        </a:p>
      </dgm:t>
    </dgm:pt>
    <dgm:pt modelId="{F23E9B0D-F7BD-4DA9-8533-20B8F793DDA4}" type="sibTrans" cxnId="{F9EAB8FC-19BC-4AD2-8411-FD65BCD5934D}">
      <dgm:prSet/>
      <dgm:spPr/>
      <dgm:t>
        <a:bodyPr/>
        <a:lstStyle/>
        <a:p>
          <a:endParaRPr lang="en-US"/>
        </a:p>
      </dgm:t>
    </dgm:pt>
    <dgm:pt modelId="{7137B5E5-DFB7-4049-8063-BCED305DA800}">
      <dgm:prSet phldrT="[Text]"/>
      <dgm:spPr/>
      <dgm:t>
        <a:bodyPr/>
        <a:lstStyle/>
        <a:p>
          <a:r>
            <a:rPr lang="en-US" dirty="0" smtClean="0">
              <a:latin typeface="Franklin Gothic Medium Cond" panose="020B0606030402020204" pitchFamily="34" charset="0"/>
            </a:rPr>
            <a:t>Adverse selection</a:t>
          </a:r>
          <a:endParaRPr lang="en-US" dirty="0">
            <a:latin typeface="Franklin Gothic Medium Cond" panose="020B0606030402020204" pitchFamily="34" charset="0"/>
          </a:endParaRPr>
        </a:p>
      </dgm:t>
    </dgm:pt>
    <dgm:pt modelId="{3AC6EC0B-B57A-4C4F-9FD8-8704DBA725F2}" type="parTrans" cxnId="{1BAA812B-1103-4739-8A09-0AB74D80D42B}">
      <dgm:prSet/>
      <dgm:spPr/>
      <dgm:t>
        <a:bodyPr/>
        <a:lstStyle/>
        <a:p>
          <a:endParaRPr lang="en-US"/>
        </a:p>
      </dgm:t>
    </dgm:pt>
    <dgm:pt modelId="{0D7659C5-D87C-4BA5-8EA4-BE8CA0C6D1A3}" type="sibTrans" cxnId="{1BAA812B-1103-4739-8A09-0AB74D80D42B}">
      <dgm:prSet/>
      <dgm:spPr/>
      <dgm:t>
        <a:bodyPr/>
        <a:lstStyle/>
        <a:p>
          <a:endParaRPr lang="en-US"/>
        </a:p>
      </dgm:t>
    </dgm:pt>
    <dgm:pt modelId="{83608A6E-E83C-4A20-8DE3-1730E990C466}">
      <dgm:prSet phldrT="[Text]"/>
      <dgm:spPr/>
      <dgm:t>
        <a:bodyPr/>
        <a:lstStyle/>
        <a:p>
          <a:r>
            <a:rPr lang="en-US" dirty="0" smtClean="0">
              <a:latin typeface="Franklin Gothic Medium Cond" panose="020B0606030402020204" pitchFamily="34" charset="0"/>
            </a:rPr>
            <a:t>Risky persons buying- e.g. high BP, Obese, diabetic person</a:t>
          </a:r>
          <a:endParaRPr lang="en-US" dirty="0">
            <a:latin typeface="Franklin Gothic Medium Cond" panose="020B0606030402020204" pitchFamily="34" charset="0"/>
          </a:endParaRPr>
        </a:p>
      </dgm:t>
    </dgm:pt>
    <dgm:pt modelId="{9A1FCAA6-89A1-4C60-A074-0EE5B7C96E2A}" type="parTrans" cxnId="{B16DA150-A61B-422E-8ED7-ED927E797CB4}">
      <dgm:prSet/>
      <dgm:spPr/>
      <dgm:t>
        <a:bodyPr/>
        <a:lstStyle/>
        <a:p>
          <a:endParaRPr lang="en-US"/>
        </a:p>
      </dgm:t>
    </dgm:pt>
    <dgm:pt modelId="{4A38DEEA-5C0A-4926-92F9-41C2E436A549}" type="sibTrans" cxnId="{B16DA150-A61B-422E-8ED7-ED927E797CB4}">
      <dgm:prSet/>
      <dgm:spPr/>
      <dgm:t>
        <a:bodyPr/>
        <a:lstStyle/>
        <a:p>
          <a:endParaRPr lang="en-US"/>
        </a:p>
      </dgm:t>
    </dgm:pt>
    <dgm:pt modelId="{D2507D24-6211-45DF-BBF2-5C15EE96E7A4}">
      <dgm:prSet phldrT="[Text]"/>
      <dgm:spPr/>
      <dgm:t>
        <a:bodyPr/>
        <a:lstStyle/>
        <a:p>
          <a:r>
            <a:rPr lang="en-US" dirty="0" smtClean="0">
              <a:latin typeface="Franklin Gothic Medium Cond" panose="020B0606030402020204" pitchFamily="34" charset="0"/>
            </a:rPr>
            <a:t>Moral hazard</a:t>
          </a:r>
          <a:endParaRPr lang="en-US" dirty="0">
            <a:latin typeface="Franklin Gothic Medium Cond" panose="020B0606030402020204" pitchFamily="34" charset="0"/>
          </a:endParaRPr>
        </a:p>
      </dgm:t>
    </dgm:pt>
    <dgm:pt modelId="{6A2AD666-0A51-4AD9-A828-61B604603793}" type="parTrans" cxnId="{ACA2C26E-6AE2-40DA-A7AE-478C68B6E2EE}">
      <dgm:prSet/>
      <dgm:spPr/>
    </dgm:pt>
    <dgm:pt modelId="{80618D84-75A0-4E04-911D-A7397DE75B82}" type="sibTrans" cxnId="{ACA2C26E-6AE2-40DA-A7AE-478C68B6E2EE}">
      <dgm:prSet/>
      <dgm:spPr/>
    </dgm:pt>
    <dgm:pt modelId="{83B2CCA4-01C3-406D-A8F5-CB0F121A3AFA}">
      <dgm:prSet phldrT="[Text]"/>
      <dgm:spPr/>
      <dgm:t>
        <a:bodyPr/>
        <a:lstStyle/>
        <a:p>
          <a:r>
            <a:rPr lang="en-US" dirty="0" smtClean="0">
              <a:latin typeface="Franklin Gothic Medium Cond" panose="020B0606030402020204" pitchFamily="34" charset="0"/>
            </a:rPr>
            <a:t>Insured vehicle- careless to lock it</a:t>
          </a:r>
          <a:endParaRPr lang="en-US" dirty="0">
            <a:latin typeface="Franklin Gothic Medium Cond" panose="020B0606030402020204" pitchFamily="34" charset="0"/>
          </a:endParaRPr>
        </a:p>
      </dgm:t>
    </dgm:pt>
    <dgm:pt modelId="{BCD93D74-A7E1-4F42-A294-8622C04C2AFB}" type="parTrans" cxnId="{EBC58ACA-D508-497B-8920-C8F828186BE5}">
      <dgm:prSet/>
      <dgm:spPr/>
      <dgm:t>
        <a:bodyPr/>
        <a:lstStyle/>
        <a:p>
          <a:endParaRPr lang="en-US"/>
        </a:p>
      </dgm:t>
    </dgm:pt>
    <dgm:pt modelId="{53D06DB8-3D18-4FBD-8C50-18D5C8CC2414}" type="sibTrans" cxnId="{EBC58ACA-D508-497B-8920-C8F828186BE5}">
      <dgm:prSet/>
      <dgm:spPr/>
      <dgm:t>
        <a:bodyPr/>
        <a:lstStyle/>
        <a:p>
          <a:endParaRPr lang="en-US"/>
        </a:p>
      </dgm:t>
    </dgm:pt>
    <dgm:pt modelId="{99A0F1FA-156A-4506-81F9-EF43D08F90D8}" type="pres">
      <dgm:prSet presAssocID="{636151C8-338E-4D46-BA49-E3E83C302D5C}" presName="Name0" presStyleCnt="0">
        <dgm:presLayoutVars>
          <dgm:dir/>
          <dgm:animLvl val="lvl"/>
          <dgm:resizeHandles/>
        </dgm:presLayoutVars>
      </dgm:prSet>
      <dgm:spPr/>
      <dgm:t>
        <a:bodyPr/>
        <a:lstStyle/>
        <a:p>
          <a:endParaRPr lang="en-US"/>
        </a:p>
      </dgm:t>
    </dgm:pt>
    <dgm:pt modelId="{D47CCECF-E28D-4B30-A000-743342B665D2}" type="pres">
      <dgm:prSet presAssocID="{15126225-E9EB-4D9F-A0FD-628A2C969D36}" presName="linNode" presStyleCnt="0"/>
      <dgm:spPr/>
      <dgm:t>
        <a:bodyPr/>
        <a:lstStyle/>
        <a:p>
          <a:endParaRPr lang="en-US"/>
        </a:p>
      </dgm:t>
    </dgm:pt>
    <dgm:pt modelId="{D4641C5C-BE10-4C9B-9D84-476DF0A87357}" type="pres">
      <dgm:prSet presAssocID="{15126225-E9EB-4D9F-A0FD-628A2C969D36}" presName="parentShp" presStyleLbl="node1" presStyleIdx="0" presStyleCnt="5">
        <dgm:presLayoutVars>
          <dgm:bulletEnabled val="1"/>
        </dgm:presLayoutVars>
      </dgm:prSet>
      <dgm:spPr/>
      <dgm:t>
        <a:bodyPr/>
        <a:lstStyle/>
        <a:p>
          <a:endParaRPr lang="en-US"/>
        </a:p>
      </dgm:t>
    </dgm:pt>
    <dgm:pt modelId="{0C3A72F9-0D5F-4E62-AF94-83B7F4579141}" type="pres">
      <dgm:prSet presAssocID="{15126225-E9EB-4D9F-A0FD-628A2C969D36}" presName="childShp" presStyleLbl="bgAccFollowNode1" presStyleIdx="0" presStyleCnt="5">
        <dgm:presLayoutVars>
          <dgm:bulletEnabled val="1"/>
        </dgm:presLayoutVars>
      </dgm:prSet>
      <dgm:spPr/>
      <dgm:t>
        <a:bodyPr/>
        <a:lstStyle/>
        <a:p>
          <a:endParaRPr lang="en-US"/>
        </a:p>
      </dgm:t>
    </dgm:pt>
    <dgm:pt modelId="{8D2B3A34-5B2A-4006-9BEF-3EDC1DA24CA4}" type="pres">
      <dgm:prSet presAssocID="{DE0EE3BD-E337-4A10-AFBA-C5F8BBCE85D2}" presName="spacing" presStyleCnt="0"/>
      <dgm:spPr/>
      <dgm:t>
        <a:bodyPr/>
        <a:lstStyle/>
        <a:p>
          <a:endParaRPr lang="en-US"/>
        </a:p>
      </dgm:t>
    </dgm:pt>
    <dgm:pt modelId="{5B1D6E14-3804-4EA5-825E-8066050B7545}" type="pres">
      <dgm:prSet presAssocID="{46B1C243-701C-4058-88AF-2C0F108A7A60}" presName="linNode" presStyleCnt="0"/>
      <dgm:spPr/>
      <dgm:t>
        <a:bodyPr/>
        <a:lstStyle/>
        <a:p>
          <a:endParaRPr lang="en-US"/>
        </a:p>
      </dgm:t>
    </dgm:pt>
    <dgm:pt modelId="{DFFC94C9-4BDA-4258-BB74-18425DA4CA6C}" type="pres">
      <dgm:prSet presAssocID="{46B1C243-701C-4058-88AF-2C0F108A7A60}" presName="parentShp" presStyleLbl="node1" presStyleIdx="1" presStyleCnt="5">
        <dgm:presLayoutVars>
          <dgm:bulletEnabled val="1"/>
        </dgm:presLayoutVars>
      </dgm:prSet>
      <dgm:spPr/>
      <dgm:t>
        <a:bodyPr/>
        <a:lstStyle/>
        <a:p>
          <a:endParaRPr lang="en-US"/>
        </a:p>
      </dgm:t>
    </dgm:pt>
    <dgm:pt modelId="{D72B5CA3-5354-48C3-84F0-2393E9D18062}" type="pres">
      <dgm:prSet presAssocID="{46B1C243-701C-4058-88AF-2C0F108A7A60}" presName="childShp" presStyleLbl="bgAccFollowNode1" presStyleIdx="1" presStyleCnt="5">
        <dgm:presLayoutVars>
          <dgm:bulletEnabled val="1"/>
        </dgm:presLayoutVars>
      </dgm:prSet>
      <dgm:spPr/>
      <dgm:t>
        <a:bodyPr/>
        <a:lstStyle/>
        <a:p>
          <a:endParaRPr lang="en-US"/>
        </a:p>
      </dgm:t>
    </dgm:pt>
    <dgm:pt modelId="{80314D2E-93AD-47DF-BB8D-52C6DB7ACE98}" type="pres">
      <dgm:prSet presAssocID="{A5FC205F-3656-4C13-9868-0F952D6DEA5A}" presName="spacing" presStyleCnt="0"/>
      <dgm:spPr/>
      <dgm:t>
        <a:bodyPr/>
        <a:lstStyle/>
        <a:p>
          <a:endParaRPr lang="en-US"/>
        </a:p>
      </dgm:t>
    </dgm:pt>
    <dgm:pt modelId="{C254F61D-590C-4529-ADC6-49C4E48EAA53}" type="pres">
      <dgm:prSet presAssocID="{D2507D24-6211-45DF-BBF2-5C15EE96E7A4}" presName="linNode" presStyleCnt="0"/>
      <dgm:spPr/>
    </dgm:pt>
    <dgm:pt modelId="{AE73FEF2-D812-4ABF-B545-6472C12D95FE}" type="pres">
      <dgm:prSet presAssocID="{D2507D24-6211-45DF-BBF2-5C15EE96E7A4}" presName="parentShp" presStyleLbl="node1" presStyleIdx="2" presStyleCnt="5">
        <dgm:presLayoutVars>
          <dgm:bulletEnabled val="1"/>
        </dgm:presLayoutVars>
      </dgm:prSet>
      <dgm:spPr/>
      <dgm:t>
        <a:bodyPr/>
        <a:lstStyle/>
        <a:p>
          <a:endParaRPr lang="en-US"/>
        </a:p>
      </dgm:t>
    </dgm:pt>
    <dgm:pt modelId="{67097123-3626-42B1-B70A-6AA1B437FE9D}" type="pres">
      <dgm:prSet presAssocID="{D2507D24-6211-45DF-BBF2-5C15EE96E7A4}" presName="childShp" presStyleLbl="bgAccFollowNode1" presStyleIdx="2" presStyleCnt="5">
        <dgm:presLayoutVars>
          <dgm:bulletEnabled val="1"/>
        </dgm:presLayoutVars>
      </dgm:prSet>
      <dgm:spPr/>
      <dgm:t>
        <a:bodyPr/>
        <a:lstStyle/>
        <a:p>
          <a:endParaRPr lang="en-US"/>
        </a:p>
      </dgm:t>
    </dgm:pt>
    <dgm:pt modelId="{583A997B-18F2-45FC-BB86-6F60BA38C1A3}" type="pres">
      <dgm:prSet presAssocID="{80618D84-75A0-4E04-911D-A7397DE75B82}" presName="spacing" presStyleCnt="0"/>
      <dgm:spPr/>
    </dgm:pt>
    <dgm:pt modelId="{BF4C85C3-39CB-472D-B7B5-F7C3752F6523}" type="pres">
      <dgm:prSet presAssocID="{7B83216B-0A3B-4F37-9E8F-5716F153C5EC}" presName="linNode" presStyleCnt="0"/>
      <dgm:spPr/>
      <dgm:t>
        <a:bodyPr/>
        <a:lstStyle/>
        <a:p>
          <a:endParaRPr lang="en-US"/>
        </a:p>
      </dgm:t>
    </dgm:pt>
    <dgm:pt modelId="{10FE3A48-7CC8-48D1-85B8-DCBB425AEACF}" type="pres">
      <dgm:prSet presAssocID="{7B83216B-0A3B-4F37-9E8F-5716F153C5EC}" presName="parentShp" presStyleLbl="node1" presStyleIdx="3" presStyleCnt="5">
        <dgm:presLayoutVars>
          <dgm:bulletEnabled val="1"/>
        </dgm:presLayoutVars>
      </dgm:prSet>
      <dgm:spPr/>
      <dgm:t>
        <a:bodyPr/>
        <a:lstStyle/>
        <a:p>
          <a:endParaRPr lang="en-US"/>
        </a:p>
      </dgm:t>
    </dgm:pt>
    <dgm:pt modelId="{2F28837B-8313-4281-877D-E9C0EE143ECA}" type="pres">
      <dgm:prSet presAssocID="{7B83216B-0A3B-4F37-9E8F-5716F153C5EC}" presName="childShp" presStyleLbl="bgAccFollowNode1" presStyleIdx="3" presStyleCnt="5">
        <dgm:presLayoutVars>
          <dgm:bulletEnabled val="1"/>
        </dgm:presLayoutVars>
      </dgm:prSet>
      <dgm:spPr/>
      <dgm:t>
        <a:bodyPr/>
        <a:lstStyle/>
        <a:p>
          <a:endParaRPr lang="en-US"/>
        </a:p>
      </dgm:t>
    </dgm:pt>
    <dgm:pt modelId="{673F6063-7438-4EFA-B393-69ACE220A664}" type="pres">
      <dgm:prSet presAssocID="{0F1760C1-FCB2-46EB-A2CE-A84910F15CB4}" presName="spacing" presStyleCnt="0"/>
      <dgm:spPr/>
      <dgm:t>
        <a:bodyPr/>
        <a:lstStyle/>
        <a:p>
          <a:endParaRPr lang="en-US"/>
        </a:p>
      </dgm:t>
    </dgm:pt>
    <dgm:pt modelId="{30C11BBE-2DCD-4F6D-8588-0F081B35DD80}" type="pres">
      <dgm:prSet presAssocID="{7137B5E5-DFB7-4049-8063-BCED305DA800}" presName="linNode" presStyleCnt="0"/>
      <dgm:spPr/>
      <dgm:t>
        <a:bodyPr/>
        <a:lstStyle/>
        <a:p>
          <a:endParaRPr lang="en-US"/>
        </a:p>
      </dgm:t>
    </dgm:pt>
    <dgm:pt modelId="{9AA427A4-5FA0-4A86-B19F-78427F415FC4}" type="pres">
      <dgm:prSet presAssocID="{7137B5E5-DFB7-4049-8063-BCED305DA800}" presName="parentShp" presStyleLbl="node1" presStyleIdx="4" presStyleCnt="5">
        <dgm:presLayoutVars>
          <dgm:bulletEnabled val="1"/>
        </dgm:presLayoutVars>
      </dgm:prSet>
      <dgm:spPr/>
      <dgm:t>
        <a:bodyPr/>
        <a:lstStyle/>
        <a:p>
          <a:endParaRPr lang="en-US"/>
        </a:p>
      </dgm:t>
    </dgm:pt>
    <dgm:pt modelId="{6C171756-BEBF-49AB-9343-9E648372EC11}" type="pres">
      <dgm:prSet presAssocID="{7137B5E5-DFB7-4049-8063-BCED305DA800}" presName="childShp" presStyleLbl="bgAccFollowNode1" presStyleIdx="4" presStyleCnt="5">
        <dgm:presLayoutVars>
          <dgm:bulletEnabled val="1"/>
        </dgm:presLayoutVars>
      </dgm:prSet>
      <dgm:spPr/>
      <dgm:t>
        <a:bodyPr/>
        <a:lstStyle/>
        <a:p>
          <a:endParaRPr lang="en-US"/>
        </a:p>
      </dgm:t>
    </dgm:pt>
  </dgm:ptLst>
  <dgm:cxnLst>
    <dgm:cxn modelId="{52B95EF0-03B6-44D5-B60E-38A7B3BDFE24}" srcId="{15126225-E9EB-4D9F-A0FD-628A2C969D36}" destId="{F7E0B665-7649-4AA3-A8B8-0226A4367381}" srcOrd="0" destOrd="0" parTransId="{B0175CB6-0A5A-43AF-8DA2-C2E021C9CDCF}" sibTransId="{9FD5D6AB-07E4-4512-A32B-63DF5F77CFAE}"/>
    <dgm:cxn modelId="{66B806A3-E32C-4A2C-A1FE-79E0EDE01EDC}" srcId="{636151C8-338E-4D46-BA49-E3E83C302D5C}" destId="{15126225-E9EB-4D9F-A0FD-628A2C969D36}" srcOrd="0" destOrd="0" parTransId="{1606DEC4-57A6-48AD-9AFB-F8DC2E41A8DA}" sibTransId="{DE0EE3BD-E337-4A10-AFBA-C5F8BBCE85D2}"/>
    <dgm:cxn modelId="{4B09C290-5130-418A-B8EB-F123D855AA17}" type="presOf" srcId="{636151C8-338E-4D46-BA49-E3E83C302D5C}" destId="{99A0F1FA-156A-4506-81F9-EF43D08F90D8}" srcOrd="0" destOrd="0" presId="urn:microsoft.com/office/officeart/2005/8/layout/vList6"/>
    <dgm:cxn modelId="{FB713475-DFC9-4809-B165-FBE4F4B827AE}" type="presOf" srcId="{7137B5E5-DFB7-4049-8063-BCED305DA800}" destId="{9AA427A4-5FA0-4A86-B19F-78427F415FC4}" srcOrd="0" destOrd="0" presId="urn:microsoft.com/office/officeart/2005/8/layout/vList6"/>
    <dgm:cxn modelId="{F3ABAF91-09BB-47D7-95D0-32D31A0E5D1D}" type="presOf" srcId="{83608A6E-E83C-4A20-8DE3-1730E990C466}" destId="{6C171756-BEBF-49AB-9343-9E648372EC11}" srcOrd="0" destOrd="0" presId="urn:microsoft.com/office/officeart/2005/8/layout/vList6"/>
    <dgm:cxn modelId="{B16DA150-A61B-422E-8ED7-ED927E797CB4}" srcId="{7137B5E5-DFB7-4049-8063-BCED305DA800}" destId="{83608A6E-E83C-4A20-8DE3-1730E990C466}" srcOrd="0" destOrd="0" parTransId="{9A1FCAA6-89A1-4C60-A074-0EE5B7C96E2A}" sibTransId="{4A38DEEA-5C0A-4926-92F9-41C2E436A549}"/>
    <dgm:cxn modelId="{ACA2C26E-6AE2-40DA-A7AE-478C68B6E2EE}" srcId="{636151C8-338E-4D46-BA49-E3E83C302D5C}" destId="{D2507D24-6211-45DF-BBF2-5C15EE96E7A4}" srcOrd="2" destOrd="0" parTransId="{6A2AD666-0A51-4AD9-A828-61B604603793}" sibTransId="{80618D84-75A0-4E04-911D-A7397DE75B82}"/>
    <dgm:cxn modelId="{87FC98F4-5572-4E8E-B8C3-32D491E875A5}" type="presOf" srcId="{46B1C243-701C-4058-88AF-2C0F108A7A60}" destId="{DFFC94C9-4BDA-4258-BB74-18425DA4CA6C}" srcOrd="0" destOrd="0" presId="urn:microsoft.com/office/officeart/2005/8/layout/vList6"/>
    <dgm:cxn modelId="{5E89605B-F296-4671-BD02-2A7B4E9C42BF}" type="presOf" srcId="{8F1D3545-60ED-4530-917E-86ACB5E8A5FE}" destId="{D72B5CA3-5354-48C3-84F0-2393E9D18062}" srcOrd="0" destOrd="0" presId="urn:microsoft.com/office/officeart/2005/8/layout/vList6"/>
    <dgm:cxn modelId="{74F1C5B4-9154-4AB4-99EA-FB00A4A3EAE0}" type="presOf" srcId="{2D37504E-8AB8-440F-AC93-54F1BDE1258C}" destId="{D72B5CA3-5354-48C3-84F0-2393E9D18062}" srcOrd="0" destOrd="1" presId="urn:microsoft.com/office/officeart/2005/8/layout/vList6"/>
    <dgm:cxn modelId="{06479A8E-3FF2-465F-9520-A3ECEFC2C4A8}" type="presOf" srcId="{F7E0B665-7649-4AA3-A8B8-0226A4367381}" destId="{0C3A72F9-0D5F-4E62-AF94-83B7F4579141}" srcOrd="0" destOrd="0" presId="urn:microsoft.com/office/officeart/2005/8/layout/vList6"/>
    <dgm:cxn modelId="{EB18DDE0-26C7-40F4-8B40-C68F738A361F}" srcId="{46B1C243-701C-4058-88AF-2C0F108A7A60}" destId="{8F1D3545-60ED-4530-917E-86ACB5E8A5FE}" srcOrd="0" destOrd="0" parTransId="{66F0277E-1D62-443D-A134-5F1C139C50C9}" sibTransId="{69B6EE3E-B557-4A74-BF7F-1A2035DE6E49}"/>
    <dgm:cxn modelId="{ED015408-1866-4209-87FE-AE9650A0C475}" type="presOf" srcId="{15126225-E9EB-4D9F-A0FD-628A2C969D36}" destId="{D4641C5C-BE10-4C9B-9D84-476DF0A87357}" srcOrd="0" destOrd="0" presId="urn:microsoft.com/office/officeart/2005/8/layout/vList6"/>
    <dgm:cxn modelId="{FBA60DE7-3A54-4DAD-9080-292E8FCEC3B8}" srcId="{636151C8-338E-4D46-BA49-E3E83C302D5C}" destId="{7B83216B-0A3B-4F37-9E8F-5716F153C5EC}" srcOrd="3" destOrd="0" parTransId="{6C82A64B-2DA7-4949-8CCE-CA5BF3D6E414}" sibTransId="{0F1760C1-FCB2-46EB-A2CE-A84910F15CB4}"/>
    <dgm:cxn modelId="{1BAA812B-1103-4739-8A09-0AB74D80D42B}" srcId="{636151C8-338E-4D46-BA49-E3E83C302D5C}" destId="{7137B5E5-DFB7-4049-8063-BCED305DA800}" srcOrd="4" destOrd="0" parTransId="{3AC6EC0B-B57A-4C4F-9FD8-8704DBA725F2}" sibTransId="{0D7659C5-D87C-4BA5-8EA4-BE8CA0C6D1A3}"/>
    <dgm:cxn modelId="{517E17FD-DA2F-40E7-A70B-97B3ACC36B78}" type="presOf" srcId="{29B34578-CB20-492B-81BE-1B72D901FDD2}" destId="{2F28837B-8313-4281-877D-E9C0EE143ECA}" srcOrd="0" destOrd="0" presId="urn:microsoft.com/office/officeart/2005/8/layout/vList6"/>
    <dgm:cxn modelId="{CE6CD484-76DA-481C-AD06-42DABAE999A0}" srcId="{46B1C243-701C-4058-88AF-2C0F108A7A60}" destId="{2D37504E-8AB8-440F-AC93-54F1BDE1258C}" srcOrd="1" destOrd="0" parTransId="{98C70B65-5125-430F-BAD6-5E8BFA435D08}" sibTransId="{1EEAEECD-B5A3-4BFA-B3C6-F1AC9D7CFD8F}"/>
    <dgm:cxn modelId="{EBC58ACA-D508-497B-8920-C8F828186BE5}" srcId="{D2507D24-6211-45DF-BBF2-5C15EE96E7A4}" destId="{83B2CCA4-01C3-406D-A8F5-CB0F121A3AFA}" srcOrd="0" destOrd="0" parTransId="{BCD93D74-A7E1-4F42-A294-8622C04C2AFB}" sibTransId="{53D06DB8-3D18-4FBD-8C50-18D5C8CC2414}"/>
    <dgm:cxn modelId="{256AADBF-D3EA-432B-A56E-88C1B2C75AAA}" srcId="{15126225-E9EB-4D9F-A0FD-628A2C969D36}" destId="{9CDE0CD4-A12B-45E6-B49F-9648CDC9707D}" srcOrd="1" destOrd="0" parTransId="{4A04F56D-BA75-4CF3-8315-AD8A1A89C523}" sibTransId="{F8079F5C-6D86-4CA7-8F1F-49403971CDBC}"/>
    <dgm:cxn modelId="{46EE5B23-202E-4F98-A592-30096B77F8E5}" srcId="{636151C8-338E-4D46-BA49-E3E83C302D5C}" destId="{46B1C243-701C-4058-88AF-2C0F108A7A60}" srcOrd="1" destOrd="0" parTransId="{D450CA8A-33E9-43F8-BFB9-85BB1DB2E243}" sibTransId="{A5FC205F-3656-4C13-9868-0F952D6DEA5A}"/>
    <dgm:cxn modelId="{4B16EC62-8DF2-42AD-9834-19B06704B635}" type="presOf" srcId="{7B83216B-0A3B-4F37-9E8F-5716F153C5EC}" destId="{10FE3A48-7CC8-48D1-85B8-DCBB425AEACF}" srcOrd="0" destOrd="0" presId="urn:microsoft.com/office/officeart/2005/8/layout/vList6"/>
    <dgm:cxn modelId="{0EF6EC24-D1E2-4B33-8870-5285B0A300E7}" type="presOf" srcId="{D2507D24-6211-45DF-BBF2-5C15EE96E7A4}" destId="{AE73FEF2-D812-4ABF-B545-6472C12D95FE}" srcOrd="0" destOrd="0" presId="urn:microsoft.com/office/officeart/2005/8/layout/vList6"/>
    <dgm:cxn modelId="{F9EAB8FC-19BC-4AD2-8411-FD65BCD5934D}" srcId="{7B83216B-0A3B-4F37-9E8F-5716F153C5EC}" destId="{29B34578-CB20-492B-81BE-1B72D901FDD2}" srcOrd="0" destOrd="0" parTransId="{4F1113BC-502F-43DF-9A15-3B33E5301DA4}" sibTransId="{F23E9B0D-F7BD-4DA9-8533-20B8F793DDA4}"/>
    <dgm:cxn modelId="{C4AC73C9-A16C-4C17-A5D6-1181806E6A7E}" type="presOf" srcId="{83B2CCA4-01C3-406D-A8F5-CB0F121A3AFA}" destId="{67097123-3626-42B1-B70A-6AA1B437FE9D}" srcOrd="0" destOrd="0" presId="urn:microsoft.com/office/officeart/2005/8/layout/vList6"/>
    <dgm:cxn modelId="{9EB94F4B-EBDE-4352-AB71-C61B3177B869}" type="presOf" srcId="{9CDE0CD4-A12B-45E6-B49F-9648CDC9707D}" destId="{0C3A72F9-0D5F-4E62-AF94-83B7F4579141}" srcOrd="0" destOrd="1" presId="urn:microsoft.com/office/officeart/2005/8/layout/vList6"/>
    <dgm:cxn modelId="{EAB5D2F9-BBE2-4848-B91A-CFAE36B7BF71}" type="presParOf" srcId="{99A0F1FA-156A-4506-81F9-EF43D08F90D8}" destId="{D47CCECF-E28D-4B30-A000-743342B665D2}" srcOrd="0" destOrd="0" presId="urn:microsoft.com/office/officeart/2005/8/layout/vList6"/>
    <dgm:cxn modelId="{9E207448-0D57-44EF-8DCA-FBB3323DDA54}" type="presParOf" srcId="{D47CCECF-E28D-4B30-A000-743342B665D2}" destId="{D4641C5C-BE10-4C9B-9D84-476DF0A87357}" srcOrd="0" destOrd="0" presId="urn:microsoft.com/office/officeart/2005/8/layout/vList6"/>
    <dgm:cxn modelId="{7C6A92BA-EA84-4F20-8D3A-00C67C47D190}" type="presParOf" srcId="{D47CCECF-E28D-4B30-A000-743342B665D2}" destId="{0C3A72F9-0D5F-4E62-AF94-83B7F4579141}" srcOrd="1" destOrd="0" presId="urn:microsoft.com/office/officeart/2005/8/layout/vList6"/>
    <dgm:cxn modelId="{96366EB8-8316-4D61-A333-8EA7378556B1}" type="presParOf" srcId="{99A0F1FA-156A-4506-81F9-EF43D08F90D8}" destId="{8D2B3A34-5B2A-4006-9BEF-3EDC1DA24CA4}" srcOrd="1" destOrd="0" presId="urn:microsoft.com/office/officeart/2005/8/layout/vList6"/>
    <dgm:cxn modelId="{F15529CC-05AF-4613-90D3-9426CCCAD6D2}" type="presParOf" srcId="{99A0F1FA-156A-4506-81F9-EF43D08F90D8}" destId="{5B1D6E14-3804-4EA5-825E-8066050B7545}" srcOrd="2" destOrd="0" presId="urn:microsoft.com/office/officeart/2005/8/layout/vList6"/>
    <dgm:cxn modelId="{98BB8066-0D88-4EBE-9D33-F8E402F0E016}" type="presParOf" srcId="{5B1D6E14-3804-4EA5-825E-8066050B7545}" destId="{DFFC94C9-4BDA-4258-BB74-18425DA4CA6C}" srcOrd="0" destOrd="0" presId="urn:microsoft.com/office/officeart/2005/8/layout/vList6"/>
    <dgm:cxn modelId="{9EF26F36-DF6C-4D82-8983-51481A7F8D21}" type="presParOf" srcId="{5B1D6E14-3804-4EA5-825E-8066050B7545}" destId="{D72B5CA3-5354-48C3-84F0-2393E9D18062}" srcOrd="1" destOrd="0" presId="urn:microsoft.com/office/officeart/2005/8/layout/vList6"/>
    <dgm:cxn modelId="{9D785A19-107C-4C63-9548-8FBD544B15DD}" type="presParOf" srcId="{99A0F1FA-156A-4506-81F9-EF43D08F90D8}" destId="{80314D2E-93AD-47DF-BB8D-52C6DB7ACE98}" srcOrd="3" destOrd="0" presId="urn:microsoft.com/office/officeart/2005/8/layout/vList6"/>
    <dgm:cxn modelId="{CEAFD34B-8549-434D-AE1F-EA72CD8A9269}" type="presParOf" srcId="{99A0F1FA-156A-4506-81F9-EF43D08F90D8}" destId="{C254F61D-590C-4529-ADC6-49C4E48EAA53}" srcOrd="4" destOrd="0" presId="urn:microsoft.com/office/officeart/2005/8/layout/vList6"/>
    <dgm:cxn modelId="{097DFA5A-DCA7-4E91-A300-10A02E9B7672}" type="presParOf" srcId="{C254F61D-590C-4529-ADC6-49C4E48EAA53}" destId="{AE73FEF2-D812-4ABF-B545-6472C12D95FE}" srcOrd="0" destOrd="0" presId="urn:microsoft.com/office/officeart/2005/8/layout/vList6"/>
    <dgm:cxn modelId="{A4315B54-D3AA-49F8-A3A5-888CBABC8D1F}" type="presParOf" srcId="{C254F61D-590C-4529-ADC6-49C4E48EAA53}" destId="{67097123-3626-42B1-B70A-6AA1B437FE9D}" srcOrd="1" destOrd="0" presId="urn:microsoft.com/office/officeart/2005/8/layout/vList6"/>
    <dgm:cxn modelId="{F0712753-AA0F-4920-BDBA-11F4CBEB4E8E}" type="presParOf" srcId="{99A0F1FA-156A-4506-81F9-EF43D08F90D8}" destId="{583A997B-18F2-45FC-BB86-6F60BA38C1A3}" srcOrd="5" destOrd="0" presId="urn:microsoft.com/office/officeart/2005/8/layout/vList6"/>
    <dgm:cxn modelId="{A7D28F11-F27C-47A5-AA4F-9CAAD78C565A}" type="presParOf" srcId="{99A0F1FA-156A-4506-81F9-EF43D08F90D8}" destId="{BF4C85C3-39CB-472D-B7B5-F7C3752F6523}" srcOrd="6" destOrd="0" presId="urn:microsoft.com/office/officeart/2005/8/layout/vList6"/>
    <dgm:cxn modelId="{52DA0209-B9A5-4054-BC9F-0EB9C2E45D57}" type="presParOf" srcId="{BF4C85C3-39CB-472D-B7B5-F7C3752F6523}" destId="{10FE3A48-7CC8-48D1-85B8-DCBB425AEACF}" srcOrd="0" destOrd="0" presId="urn:microsoft.com/office/officeart/2005/8/layout/vList6"/>
    <dgm:cxn modelId="{6D9D881F-A870-4EAD-A3D5-729A42BD301A}" type="presParOf" srcId="{BF4C85C3-39CB-472D-B7B5-F7C3752F6523}" destId="{2F28837B-8313-4281-877D-E9C0EE143ECA}" srcOrd="1" destOrd="0" presId="urn:microsoft.com/office/officeart/2005/8/layout/vList6"/>
    <dgm:cxn modelId="{557857BC-930A-46DF-9265-6D42A381E935}" type="presParOf" srcId="{99A0F1FA-156A-4506-81F9-EF43D08F90D8}" destId="{673F6063-7438-4EFA-B393-69ACE220A664}" srcOrd="7" destOrd="0" presId="urn:microsoft.com/office/officeart/2005/8/layout/vList6"/>
    <dgm:cxn modelId="{484E9CF0-ACE0-408C-B60E-8E78D365C195}" type="presParOf" srcId="{99A0F1FA-156A-4506-81F9-EF43D08F90D8}" destId="{30C11BBE-2DCD-4F6D-8588-0F081B35DD80}" srcOrd="8" destOrd="0" presId="urn:microsoft.com/office/officeart/2005/8/layout/vList6"/>
    <dgm:cxn modelId="{E28D73EE-E4EA-47DC-BDFA-0B42686F917C}" type="presParOf" srcId="{30C11BBE-2DCD-4F6D-8588-0F081B35DD80}" destId="{9AA427A4-5FA0-4A86-B19F-78427F415FC4}" srcOrd="0" destOrd="0" presId="urn:microsoft.com/office/officeart/2005/8/layout/vList6"/>
    <dgm:cxn modelId="{7ED622D9-02A3-45A6-95E9-C33FF6636990}" type="presParOf" srcId="{30C11BBE-2DCD-4F6D-8588-0F081B35DD80}" destId="{6C171756-BEBF-49AB-9343-9E648372EC11}" srcOrd="1" destOrd="0" presId="urn:microsoft.com/office/officeart/2005/8/layout/vList6"/>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3DD3A6C-DF33-414F-A67F-905B93E4FA7D}" type="doc">
      <dgm:prSet loTypeId="urn:microsoft.com/office/officeart/2008/layout/BendingPictureCaption" loCatId="picture" qsTypeId="urn:microsoft.com/office/officeart/2005/8/quickstyle/simple1" qsCatId="simple" csTypeId="urn:microsoft.com/office/officeart/2005/8/colors/colorful5" csCatId="colorful" phldr="1"/>
      <dgm:spPr/>
      <dgm:t>
        <a:bodyPr/>
        <a:lstStyle/>
        <a:p>
          <a:endParaRPr lang="en-US"/>
        </a:p>
      </dgm:t>
    </dgm:pt>
    <dgm:pt modelId="{0245A8AF-34A4-4043-8CD8-27774720CD6D}">
      <dgm:prSet phldrT="[Text]"/>
      <dgm:spPr/>
      <dgm:t>
        <a:bodyPr/>
        <a:lstStyle/>
        <a:p>
          <a:r>
            <a:rPr lang="en-US" dirty="0" smtClean="0">
              <a:latin typeface="Franklin Gothic Medium Cond" panose="020B0606030402020204" pitchFamily="34" charset="0"/>
            </a:rPr>
            <a:t>Life (~80%)</a:t>
          </a:r>
          <a:endParaRPr lang="en-US" dirty="0">
            <a:latin typeface="Franklin Gothic Medium Cond" panose="020B0606030402020204" pitchFamily="34" charset="0"/>
          </a:endParaRPr>
        </a:p>
      </dgm:t>
    </dgm:pt>
    <dgm:pt modelId="{23DDB007-F810-42E8-B57A-563DAB68D574}" type="parTrans" cxnId="{18834064-33DE-433F-AA55-7212F6519D38}">
      <dgm:prSet/>
      <dgm:spPr/>
      <dgm:t>
        <a:bodyPr/>
        <a:lstStyle/>
        <a:p>
          <a:endParaRPr lang="en-US"/>
        </a:p>
      </dgm:t>
    </dgm:pt>
    <dgm:pt modelId="{675ACD06-4325-461E-8D66-7EB73D778A07}" type="sibTrans" cxnId="{18834064-33DE-433F-AA55-7212F6519D38}">
      <dgm:prSet/>
      <dgm:spPr/>
      <dgm:t>
        <a:bodyPr/>
        <a:lstStyle/>
        <a:p>
          <a:endParaRPr lang="en-US"/>
        </a:p>
      </dgm:t>
    </dgm:pt>
    <dgm:pt modelId="{92486DE0-C5D2-4136-95FE-53D4888ECD5F}">
      <dgm:prSet phldrT="[Text]"/>
      <dgm:spPr/>
      <dgm:t>
        <a:bodyPr/>
        <a:lstStyle/>
        <a:p>
          <a:r>
            <a:rPr lang="en-US" dirty="0" smtClean="0">
              <a:latin typeface="Franklin Gothic Medium Cond" panose="020B0606030402020204" pitchFamily="34" charset="0"/>
            </a:rPr>
            <a:t>Non-Life (~20%)</a:t>
          </a:r>
          <a:endParaRPr lang="en-US" dirty="0">
            <a:latin typeface="Franklin Gothic Medium Cond" panose="020B0606030402020204" pitchFamily="34" charset="0"/>
          </a:endParaRPr>
        </a:p>
      </dgm:t>
    </dgm:pt>
    <dgm:pt modelId="{B876EA58-FFCF-49AD-AB3E-7B1FF5EC2199}" type="parTrans" cxnId="{B9C040D5-6FAE-4C13-89E7-DD1D48ABEFBC}">
      <dgm:prSet/>
      <dgm:spPr/>
      <dgm:t>
        <a:bodyPr/>
        <a:lstStyle/>
        <a:p>
          <a:endParaRPr lang="en-US"/>
        </a:p>
      </dgm:t>
    </dgm:pt>
    <dgm:pt modelId="{6179F2A4-EFBB-4CE7-BBE9-C5F254A9C33F}" type="sibTrans" cxnId="{B9C040D5-6FAE-4C13-89E7-DD1D48ABEFBC}">
      <dgm:prSet/>
      <dgm:spPr/>
      <dgm:t>
        <a:bodyPr/>
        <a:lstStyle/>
        <a:p>
          <a:endParaRPr lang="en-US"/>
        </a:p>
      </dgm:t>
    </dgm:pt>
    <dgm:pt modelId="{49E7BDCD-4418-4D28-B552-29B72823DEAD}">
      <dgm:prSet phldrT="[Text]"/>
      <dgm:spPr/>
      <dgm:t>
        <a:bodyPr/>
        <a:lstStyle/>
        <a:p>
          <a:r>
            <a:rPr lang="en-US" dirty="0" smtClean="0">
              <a:latin typeface="Franklin Gothic Medium Cond" panose="020B0606030402020204" pitchFamily="34" charset="0"/>
            </a:rPr>
            <a:t>Some Types</a:t>
          </a:r>
          <a:endParaRPr lang="en-US" dirty="0">
            <a:latin typeface="Franklin Gothic Medium Cond" panose="020B0606030402020204" pitchFamily="34" charset="0"/>
          </a:endParaRPr>
        </a:p>
      </dgm:t>
    </dgm:pt>
    <dgm:pt modelId="{13BEAFF3-2CB5-4E45-AEEB-82A961DE7B8C}" type="parTrans" cxnId="{4E298A07-C32F-4C50-98E8-076931D1C7AC}">
      <dgm:prSet/>
      <dgm:spPr/>
    </dgm:pt>
    <dgm:pt modelId="{3174D989-6553-48F7-999D-F79C60AF0880}" type="sibTrans" cxnId="{4E298A07-C32F-4C50-98E8-076931D1C7AC}">
      <dgm:prSet/>
      <dgm:spPr/>
    </dgm:pt>
    <dgm:pt modelId="{C31AF279-F47D-4416-9D00-00C4CFAD44D1}">
      <dgm:prSet phldrT="[Text]"/>
      <dgm:spPr/>
      <dgm:t>
        <a:bodyPr/>
        <a:lstStyle/>
        <a:p>
          <a:r>
            <a:rPr lang="en-US" dirty="0" smtClean="0">
              <a:latin typeface="Franklin Gothic Medium Cond" panose="020B0606030402020204" pitchFamily="34" charset="0"/>
            </a:rPr>
            <a:t>Problems</a:t>
          </a:r>
          <a:endParaRPr lang="en-US" dirty="0">
            <a:latin typeface="Franklin Gothic Medium Cond" panose="020B0606030402020204" pitchFamily="34" charset="0"/>
          </a:endParaRPr>
        </a:p>
      </dgm:t>
    </dgm:pt>
    <dgm:pt modelId="{CC949A73-6F3D-4922-BD79-F8182180BA5E}" type="parTrans" cxnId="{5D9C6CF5-6159-49F1-B943-092B6AE6728A}">
      <dgm:prSet/>
      <dgm:spPr/>
    </dgm:pt>
    <dgm:pt modelId="{00CDD49A-C130-47BA-9A68-36366C37E47A}" type="sibTrans" cxnId="{5D9C6CF5-6159-49F1-B943-092B6AE6728A}">
      <dgm:prSet/>
      <dgm:spPr/>
    </dgm:pt>
    <dgm:pt modelId="{B2F9A389-9818-4A8C-8FE1-C9D9A7013F0D}">
      <dgm:prSet phldrT="[Text]"/>
      <dgm:spPr/>
      <dgm:t>
        <a:bodyPr/>
        <a:lstStyle/>
        <a:p>
          <a:r>
            <a:rPr lang="en-US" dirty="0" smtClean="0">
              <a:latin typeface="Franklin Gothic Medium Cond" panose="020B0606030402020204" pitchFamily="34" charset="0"/>
            </a:rPr>
            <a:t>Max- 3</a:t>
          </a:r>
          <a:r>
            <a:rPr lang="en-US" baseline="30000" dirty="0" smtClean="0">
              <a:latin typeface="Franklin Gothic Medium Cond" panose="020B0606030402020204" pitchFamily="34" charset="0"/>
            </a:rPr>
            <a:t>rd</a:t>
          </a:r>
          <a:r>
            <a:rPr lang="en-US" dirty="0" smtClean="0">
              <a:latin typeface="Franklin Gothic Medium Cond" panose="020B0606030402020204" pitchFamily="34" charset="0"/>
            </a:rPr>
            <a:t> party motor</a:t>
          </a:r>
          <a:endParaRPr lang="en-US" dirty="0">
            <a:latin typeface="Franklin Gothic Medium Cond" panose="020B0606030402020204" pitchFamily="34" charset="0"/>
          </a:endParaRPr>
        </a:p>
      </dgm:t>
    </dgm:pt>
    <dgm:pt modelId="{AAAEBBBE-35A3-4D64-8868-8D9A5844544C}" type="parTrans" cxnId="{88C0E325-099C-4977-94EF-F13C56FD7F4C}">
      <dgm:prSet/>
      <dgm:spPr/>
    </dgm:pt>
    <dgm:pt modelId="{8E38AC98-AFF2-431E-9B35-8BEB8A439F7B}" type="sibTrans" cxnId="{88C0E325-099C-4977-94EF-F13C56FD7F4C}">
      <dgm:prSet/>
      <dgm:spPr/>
    </dgm:pt>
    <dgm:pt modelId="{7965AD34-1883-4250-A213-FC71819414D3}">
      <dgm:prSet phldrT="[Text]"/>
      <dgm:spPr/>
      <dgm:t>
        <a:bodyPr/>
        <a:lstStyle/>
        <a:p>
          <a:r>
            <a:rPr lang="en-US" dirty="0" smtClean="0">
              <a:latin typeface="Franklin Gothic Medium Cond" panose="020B0606030402020204" pitchFamily="34" charset="0"/>
            </a:rPr>
            <a:t>Problems</a:t>
          </a:r>
        </a:p>
        <a:p>
          <a:endParaRPr lang="en-US" dirty="0">
            <a:latin typeface="Franklin Gothic Medium Cond" panose="020B0606030402020204" pitchFamily="34" charset="0"/>
          </a:endParaRPr>
        </a:p>
      </dgm:t>
    </dgm:pt>
    <dgm:pt modelId="{F1AFD7B4-7BC2-46A4-906B-D955D1DC167A}" type="parTrans" cxnId="{D81104D0-25C9-4AB0-8A8B-66233F8E432F}">
      <dgm:prSet/>
      <dgm:spPr/>
    </dgm:pt>
    <dgm:pt modelId="{917795B7-DA8B-4855-BE19-04C784EDAB1A}" type="sibTrans" cxnId="{D81104D0-25C9-4AB0-8A8B-66233F8E432F}">
      <dgm:prSet/>
      <dgm:spPr/>
    </dgm:pt>
    <dgm:pt modelId="{FF8EA474-7764-4A9F-BC0C-974B88A62477}" type="pres">
      <dgm:prSet presAssocID="{33DD3A6C-DF33-414F-A67F-905B93E4FA7D}" presName="diagram" presStyleCnt="0">
        <dgm:presLayoutVars>
          <dgm:dir/>
        </dgm:presLayoutVars>
      </dgm:prSet>
      <dgm:spPr/>
      <dgm:t>
        <a:bodyPr/>
        <a:lstStyle/>
        <a:p>
          <a:endParaRPr lang="en-US"/>
        </a:p>
      </dgm:t>
    </dgm:pt>
    <dgm:pt modelId="{6982EB25-9793-4767-9E44-3057507A294E}" type="pres">
      <dgm:prSet presAssocID="{0245A8AF-34A4-4043-8CD8-27774720CD6D}" presName="composite" presStyleCnt="0"/>
      <dgm:spPr/>
      <dgm:t>
        <a:bodyPr/>
        <a:lstStyle/>
        <a:p>
          <a:endParaRPr lang="en-US"/>
        </a:p>
      </dgm:t>
    </dgm:pt>
    <dgm:pt modelId="{480F695C-B4D3-418E-A1FE-677CC241A3DC}" type="pres">
      <dgm:prSet presAssocID="{0245A8AF-34A4-4043-8CD8-27774720CD6D}" presName="Image" presStyleLbl="bgShp" presStyleIdx="0" presStyleCnt="2"/>
      <dgm:spPr>
        <a:blipFill rotWithShape="1">
          <a:blip xmlns:r="http://schemas.openxmlformats.org/officeDocument/2006/relationships" r:embed="rId1"/>
          <a:stretch>
            <a:fillRect/>
          </a:stretch>
        </a:blipFill>
      </dgm:spPr>
      <dgm:t>
        <a:bodyPr/>
        <a:lstStyle/>
        <a:p>
          <a:endParaRPr lang="en-US"/>
        </a:p>
      </dgm:t>
    </dgm:pt>
    <dgm:pt modelId="{2972E817-1991-40C2-901F-ED516D798390}" type="pres">
      <dgm:prSet presAssocID="{0245A8AF-34A4-4043-8CD8-27774720CD6D}" presName="Parent" presStyleLbl="node0" presStyleIdx="0" presStyleCnt="2">
        <dgm:presLayoutVars>
          <dgm:bulletEnabled val="1"/>
        </dgm:presLayoutVars>
      </dgm:prSet>
      <dgm:spPr/>
      <dgm:t>
        <a:bodyPr/>
        <a:lstStyle/>
        <a:p>
          <a:endParaRPr lang="en-US"/>
        </a:p>
      </dgm:t>
    </dgm:pt>
    <dgm:pt modelId="{404594CB-526D-451A-B8E1-ABA67C82615C}" type="pres">
      <dgm:prSet presAssocID="{675ACD06-4325-461E-8D66-7EB73D778A07}" presName="sibTrans" presStyleCnt="0"/>
      <dgm:spPr/>
      <dgm:t>
        <a:bodyPr/>
        <a:lstStyle/>
        <a:p>
          <a:endParaRPr lang="en-US"/>
        </a:p>
      </dgm:t>
    </dgm:pt>
    <dgm:pt modelId="{ED9D46BF-C605-4D46-99A9-ED1276C47D77}" type="pres">
      <dgm:prSet presAssocID="{92486DE0-C5D2-4136-95FE-53D4888ECD5F}" presName="composite" presStyleCnt="0"/>
      <dgm:spPr/>
      <dgm:t>
        <a:bodyPr/>
        <a:lstStyle/>
        <a:p>
          <a:endParaRPr lang="en-US"/>
        </a:p>
      </dgm:t>
    </dgm:pt>
    <dgm:pt modelId="{1756EBDA-D0FA-4049-8BA7-08C1C44EC5E9}" type="pres">
      <dgm:prSet presAssocID="{92486DE0-C5D2-4136-95FE-53D4888ECD5F}" presName="Image" presStyleLbl="bgShp" presStyleIdx="1" presStyleCnt="2" custScaleX="85643"/>
      <dgm:spPr>
        <a:blipFill rotWithShape="1">
          <a:blip xmlns:r="http://schemas.openxmlformats.org/officeDocument/2006/relationships" r:embed="rId2"/>
          <a:stretch>
            <a:fillRect/>
          </a:stretch>
        </a:blipFill>
      </dgm:spPr>
      <dgm:t>
        <a:bodyPr/>
        <a:lstStyle/>
        <a:p>
          <a:endParaRPr lang="en-US"/>
        </a:p>
      </dgm:t>
    </dgm:pt>
    <dgm:pt modelId="{5681A763-BFF2-43C3-A3CA-0F60EC89C6F8}" type="pres">
      <dgm:prSet presAssocID="{92486DE0-C5D2-4136-95FE-53D4888ECD5F}" presName="Parent" presStyleLbl="node0" presStyleIdx="1" presStyleCnt="2">
        <dgm:presLayoutVars>
          <dgm:bulletEnabled val="1"/>
        </dgm:presLayoutVars>
      </dgm:prSet>
      <dgm:spPr/>
      <dgm:t>
        <a:bodyPr/>
        <a:lstStyle/>
        <a:p>
          <a:endParaRPr lang="en-US"/>
        </a:p>
      </dgm:t>
    </dgm:pt>
  </dgm:ptLst>
  <dgm:cxnLst>
    <dgm:cxn modelId="{88C0E325-099C-4977-94EF-F13C56FD7F4C}" srcId="{92486DE0-C5D2-4136-95FE-53D4888ECD5F}" destId="{B2F9A389-9818-4A8C-8FE1-C9D9A7013F0D}" srcOrd="0" destOrd="0" parTransId="{AAAEBBBE-35A3-4D64-8868-8D9A5844544C}" sibTransId="{8E38AC98-AFF2-431E-9B35-8BEB8A439F7B}"/>
    <dgm:cxn modelId="{8EE14940-000F-4DFB-AB31-51EA835C774C}" type="presOf" srcId="{33DD3A6C-DF33-414F-A67F-905B93E4FA7D}" destId="{FF8EA474-7764-4A9F-BC0C-974B88A62477}" srcOrd="0" destOrd="0" presId="urn:microsoft.com/office/officeart/2008/layout/BendingPictureCaption"/>
    <dgm:cxn modelId="{18834064-33DE-433F-AA55-7212F6519D38}" srcId="{33DD3A6C-DF33-414F-A67F-905B93E4FA7D}" destId="{0245A8AF-34A4-4043-8CD8-27774720CD6D}" srcOrd="0" destOrd="0" parTransId="{23DDB007-F810-42E8-B57A-563DAB68D574}" sibTransId="{675ACD06-4325-461E-8D66-7EB73D778A07}"/>
    <dgm:cxn modelId="{F0453410-509E-4BCE-8FAB-370AB748BA23}" type="presOf" srcId="{C31AF279-F47D-4416-9D00-00C4CFAD44D1}" destId="{2972E817-1991-40C2-901F-ED516D798390}" srcOrd="0" destOrd="2" presId="urn:microsoft.com/office/officeart/2008/layout/BendingPictureCaption"/>
    <dgm:cxn modelId="{05699A1F-7D06-4094-A7ED-0B83DC8393D6}" type="presOf" srcId="{B2F9A389-9818-4A8C-8FE1-C9D9A7013F0D}" destId="{5681A763-BFF2-43C3-A3CA-0F60EC89C6F8}" srcOrd="0" destOrd="1" presId="urn:microsoft.com/office/officeart/2008/layout/BendingPictureCaption"/>
    <dgm:cxn modelId="{C060A31D-6D3C-42D7-BF0E-748B20129A61}" type="presOf" srcId="{49E7BDCD-4418-4D28-B552-29B72823DEAD}" destId="{2972E817-1991-40C2-901F-ED516D798390}" srcOrd="0" destOrd="1" presId="urn:microsoft.com/office/officeart/2008/layout/BendingPictureCaption"/>
    <dgm:cxn modelId="{B5B1CBD6-0177-4E90-97C1-76C9AC386720}" type="presOf" srcId="{92486DE0-C5D2-4136-95FE-53D4888ECD5F}" destId="{5681A763-BFF2-43C3-A3CA-0F60EC89C6F8}" srcOrd="0" destOrd="0" presId="urn:microsoft.com/office/officeart/2008/layout/BendingPictureCaption"/>
    <dgm:cxn modelId="{31B55368-208F-4F95-A8A6-534AFA8F12A6}" type="presOf" srcId="{7965AD34-1883-4250-A213-FC71819414D3}" destId="{5681A763-BFF2-43C3-A3CA-0F60EC89C6F8}" srcOrd="0" destOrd="2" presId="urn:microsoft.com/office/officeart/2008/layout/BendingPictureCaption"/>
    <dgm:cxn modelId="{4D85BCCB-A6B2-4381-B8F1-5B678CDF9D63}" type="presOf" srcId="{0245A8AF-34A4-4043-8CD8-27774720CD6D}" destId="{2972E817-1991-40C2-901F-ED516D798390}" srcOrd="0" destOrd="0" presId="urn:microsoft.com/office/officeart/2008/layout/BendingPictureCaption"/>
    <dgm:cxn modelId="{D81104D0-25C9-4AB0-8A8B-66233F8E432F}" srcId="{92486DE0-C5D2-4136-95FE-53D4888ECD5F}" destId="{7965AD34-1883-4250-A213-FC71819414D3}" srcOrd="1" destOrd="0" parTransId="{F1AFD7B4-7BC2-46A4-906B-D955D1DC167A}" sibTransId="{917795B7-DA8B-4855-BE19-04C784EDAB1A}"/>
    <dgm:cxn modelId="{4E298A07-C32F-4C50-98E8-076931D1C7AC}" srcId="{0245A8AF-34A4-4043-8CD8-27774720CD6D}" destId="{49E7BDCD-4418-4D28-B552-29B72823DEAD}" srcOrd="0" destOrd="0" parTransId="{13BEAFF3-2CB5-4E45-AEEB-82A961DE7B8C}" sibTransId="{3174D989-6553-48F7-999D-F79C60AF0880}"/>
    <dgm:cxn modelId="{B9C040D5-6FAE-4C13-89E7-DD1D48ABEFBC}" srcId="{33DD3A6C-DF33-414F-A67F-905B93E4FA7D}" destId="{92486DE0-C5D2-4136-95FE-53D4888ECD5F}" srcOrd="1" destOrd="0" parTransId="{B876EA58-FFCF-49AD-AB3E-7B1FF5EC2199}" sibTransId="{6179F2A4-EFBB-4CE7-BBE9-C5F254A9C33F}"/>
    <dgm:cxn modelId="{5D9C6CF5-6159-49F1-B943-092B6AE6728A}" srcId="{0245A8AF-34A4-4043-8CD8-27774720CD6D}" destId="{C31AF279-F47D-4416-9D00-00C4CFAD44D1}" srcOrd="1" destOrd="0" parTransId="{CC949A73-6F3D-4922-BD79-F8182180BA5E}" sibTransId="{00CDD49A-C130-47BA-9A68-36366C37E47A}"/>
    <dgm:cxn modelId="{7E2A2645-8888-43DE-A010-FE493513155D}" type="presParOf" srcId="{FF8EA474-7764-4A9F-BC0C-974B88A62477}" destId="{6982EB25-9793-4767-9E44-3057507A294E}" srcOrd="0" destOrd="0" presId="urn:microsoft.com/office/officeart/2008/layout/BendingPictureCaption"/>
    <dgm:cxn modelId="{61CACAE5-1B5E-422F-8951-A4D49F159861}" type="presParOf" srcId="{6982EB25-9793-4767-9E44-3057507A294E}" destId="{480F695C-B4D3-418E-A1FE-677CC241A3DC}" srcOrd="0" destOrd="0" presId="urn:microsoft.com/office/officeart/2008/layout/BendingPictureCaption"/>
    <dgm:cxn modelId="{B058B672-37F5-4E64-BC31-75DEA3344AD3}" type="presParOf" srcId="{6982EB25-9793-4767-9E44-3057507A294E}" destId="{2972E817-1991-40C2-901F-ED516D798390}" srcOrd="1" destOrd="0" presId="urn:microsoft.com/office/officeart/2008/layout/BendingPictureCaption"/>
    <dgm:cxn modelId="{DA06DD4A-720E-47DF-B611-DE724C644A4B}" type="presParOf" srcId="{FF8EA474-7764-4A9F-BC0C-974B88A62477}" destId="{404594CB-526D-451A-B8E1-ABA67C82615C}" srcOrd="1" destOrd="0" presId="urn:microsoft.com/office/officeart/2008/layout/BendingPictureCaption"/>
    <dgm:cxn modelId="{D7559209-BE02-4BA2-9133-ADAB1C6BC145}" type="presParOf" srcId="{FF8EA474-7764-4A9F-BC0C-974B88A62477}" destId="{ED9D46BF-C605-4D46-99A9-ED1276C47D77}" srcOrd="2" destOrd="0" presId="urn:microsoft.com/office/officeart/2008/layout/BendingPictureCaption"/>
    <dgm:cxn modelId="{6E85C1F3-FB5E-49DC-9C19-03DE3C4347BA}" type="presParOf" srcId="{ED9D46BF-C605-4D46-99A9-ED1276C47D77}" destId="{1756EBDA-D0FA-4049-8BA7-08C1C44EC5E9}" srcOrd="0" destOrd="0" presId="urn:microsoft.com/office/officeart/2008/layout/BendingPictureCaption"/>
    <dgm:cxn modelId="{E568C923-A292-4E9F-AD8E-D13CEC2826EF}" type="presParOf" srcId="{ED9D46BF-C605-4D46-99A9-ED1276C47D77}" destId="{5681A763-BFF2-43C3-A3CA-0F60EC89C6F8}" srcOrd="1" destOrd="0" presId="urn:microsoft.com/office/officeart/2008/layout/BendingPictureCaption"/>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4B7E2D2-4F23-4F3A-A4A3-243BB2711D56}" type="doc">
      <dgm:prSet loTypeId="urn:microsoft.com/office/officeart/2009/3/layout/BlockDescendingList" loCatId="list" qsTypeId="urn:microsoft.com/office/officeart/2005/8/quickstyle/simple1" qsCatId="simple" csTypeId="urn:microsoft.com/office/officeart/2005/8/colors/accent2_5" csCatId="accent2" phldr="1"/>
      <dgm:spPr/>
      <dgm:t>
        <a:bodyPr/>
        <a:lstStyle/>
        <a:p>
          <a:endParaRPr lang="en-US"/>
        </a:p>
      </dgm:t>
    </dgm:pt>
    <dgm:pt modelId="{1370F846-7F8F-4C3F-9BD2-948659A4F56B}">
      <dgm:prSet/>
      <dgm:spPr/>
      <dgm:t>
        <a:bodyPr/>
        <a:lstStyle/>
        <a:p>
          <a:r>
            <a:rPr lang="en-US" dirty="0" smtClean="0">
              <a:latin typeface="Franklin Gothic Medium Cond" panose="020B0606030402020204" pitchFamily="34" charset="0"/>
            </a:rPr>
            <a:t>Portfolio</a:t>
          </a:r>
          <a:endParaRPr lang="en-US" dirty="0">
            <a:latin typeface="Franklin Gothic Medium Cond" panose="020B0606030402020204" pitchFamily="34" charset="0"/>
          </a:endParaRPr>
        </a:p>
      </dgm:t>
    </dgm:pt>
    <dgm:pt modelId="{0C9CE653-457A-4DD3-AC55-1AAB1BA0354A}" type="parTrans" cxnId="{A396126C-09F1-49D8-9C26-35968C43ABC9}">
      <dgm:prSet/>
      <dgm:spPr/>
      <dgm:t>
        <a:bodyPr/>
        <a:lstStyle/>
        <a:p>
          <a:endParaRPr lang="en-US"/>
        </a:p>
      </dgm:t>
    </dgm:pt>
    <dgm:pt modelId="{5099E1E8-2DBE-48CA-B35A-2CE7A918DC28}" type="sibTrans" cxnId="{A396126C-09F1-49D8-9C26-35968C43ABC9}">
      <dgm:prSet/>
      <dgm:spPr/>
      <dgm:t>
        <a:bodyPr/>
        <a:lstStyle/>
        <a:p>
          <a:endParaRPr lang="en-US"/>
        </a:p>
      </dgm:t>
    </dgm:pt>
    <dgm:pt modelId="{CAD424B0-1903-4E71-81CD-8F80B1F2280C}">
      <dgm:prSet/>
      <dgm:spPr/>
      <dgm:t>
        <a:bodyPr/>
        <a:lstStyle/>
        <a:p>
          <a:r>
            <a:rPr lang="en-US" dirty="0" smtClean="0">
              <a:latin typeface="Franklin Gothic Medium Cond" panose="020B0606030402020204" pitchFamily="34" charset="0"/>
            </a:rPr>
            <a:t>If too much focus on health but then SARS / Ebola?</a:t>
          </a:r>
          <a:endParaRPr lang="en-US" dirty="0">
            <a:latin typeface="Franklin Gothic Medium Cond" panose="020B0606030402020204" pitchFamily="34" charset="0"/>
          </a:endParaRPr>
        </a:p>
      </dgm:t>
    </dgm:pt>
    <dgm:pt modelId="{503B9031-A2CE-4E00-A3FA-631BE3F8D722}" type="parTrans" cxnId="{CA664E32-0020-437C-9C4D-643D4BEE238E}">
      <dgm:prSet/>
      <dgm:spPr/>
      <dgm:t>
        <a:bodyPr/>
        <a:lstStyle/>
        <a:p>
          <a:endParaRPr lang="en-US"/>
        </a:p>
      </dgm:t>
    </dgm:pt>
    <dgm:pt modelId="{67671AA3-59E2-4C26-B14B-7A6940D022BA}" type="sibTrans" cxnId="{CA664E32-0020-437C-9C4D-643D4BEE238E}">
      <dgm:prSet/>
      <dgm:spPr/>
      <dgm:t>
        <a:bodyPr/>
        <a:lstStyle/>
        <a:p>
          <a:endParaRPr lang="en-US"/>
        </a:p>
      </dgm:t>
    </dgm:pt>
    <dgm:pt modelId="{45230240-52E3-459E-B5B5-1FB1B6C3747A}">
      <dgm:prSet/>
      <dgm:spPr/>
      <dgm:t>
        <a:bodyPr/>
        <a:lstStyle/>
        <a:p>
          <a:r>
            <a:rPr lang="en-US" dirty="0" smtClean="0">
              <a:latin typeface="Franklin Gothic Medium Cond" panose="020B0606030402020204" pitchFamily="34" charset="0"/>
            </a:rPr>
            <a:t>Marketing</a:t>
          </a:r>
          <a:endParaRPr lang="en-US" dirty="0">
            <a:latin typeface="Franklin Gothic Medium Cond" panose="020B0606030402020204" pitchFamily="34" charset="0"/>
          </a:endParaRPr>
        </a:p>
      </dgm:t>
    </dgm:pt>
    <dgm:pt modelId="{5166ECE4-4815-47C2-AB6D-A27EE4A844E6}" type="parTrans" cxnId="{542C04B4-4866-422F-B7B7-C73B3040FDA8}">
      <dgm:prSet/>
      <dgm:spPr/>
      <dgm:t>
        <a:bodyPr/>
        <a:lstStyle/>
        <a:p>
          <a:endParaRPr lang="en-US"/>
        </a:p>
      </dgm:t>
    </dgm:pt>
    <dgm:pt modelId="{0235133C-3EC4-4705-AEFD-64BCB2011C0F}" type="sibTrans" cxnId="{542C04B4-4866-422F-B7B7-C73B3040FDA8}">
      <dgm:prSet/>
      <dgm:spPr/>
      <dgm:t>
        <a:bodyPr/>
        <a:lstStyle/>
        <a:p>
          <a:endParaRPr lang="en-US"/>
        </a:p>
      </dgm:t>
    </dgm:pt>
    <dgm:pt modelId="{64D74116-9334-45C0-8EFC-AFDFEC08712C}">
      <dgm:prSet/>
      <dgm:spPr/>
      <dgm:t>
        <a:bodyPr/>
        <a:lstStyle/>
        <a:p>
          <a:r>
            <a:rPr lang="en-US" dirty="0" smtClean="0">
              <a:latin typeface="Franklin Gothic Medium Cond" panose="020B0606030402020204" pitchFamily="34" charset="0"/>
            </a:rPr>
            <a:t>Changing demography, </a:t>
          </a:r>
          <a:endParaRPr lang="en-US" dirty="0">
            <a:latin typeface="Franklin Gothic Medium Cond" panose="020B0606030402020204" pitchFamily="34" charset="0"/>
          </a:endParaRPr>
        </a:p>
      </dgm:t>
    </dgm:pt>
    <dgm:pt modelId="{0F65C4C5-8523-416B-990E-C9564F2E3C54}" type="parTrans" cxnId="{2188E810-5E43-49FA-B6E1-4237ED1AA89B}">
      <dgm:prSet/>
      <dgm:spPr/>
      <dgm:t>
        <a:bodyPr/>
        <a:lstStyle/>
        <a:p>
          <a:endParaRPr lang="en-US"/>
        </a:p>
      </dgm:t>
    </dgm:pt>
    <dgm:pt modelId="{ED384B32-DE47-4BC2-9D9E-7205FEDBCB2A}" type="sibTrans" cxnId="{2188E810-5E43-49FA-B6E1-4237ED1AA89B}">
      <dgm:prSet/>
      <dgm:spPr/>
      <dgm:t>
        <a:bodyPr/>
        <a:lstStyle/>
        <a:p>
          <a:endParaRPr lang="en-US"/>
        </a:p>
      </dgm:t>
    </dgm:pt>
    <dgm:pt modelId="{E130A2BA-491E-4754-8F6C-8E79B479D7E4}">
      <dgm:prSet/>
      <dgm:spPr/>
      <dgm:t>
        <a:bodyPr/>
        <a:lstStyle/>
        <a:p>
          <a:r>
            <a:rPr lang="en-US" dirty="0" smtClean="0">
              <a:latin typeface="Franklin Gothic Medium Cond" panose="020B0606030402020204" pitchFamily="34" charset="0"/>
            </a:rPr>
            <a:t>Operational</a:t>
          </a:r>
          <a:endParaRPr lang="en-US" dirty="0">
            <a:latin typeface="Franklin Gothic Medium Cond" panose="020B0606030402020204" pitchFamily="34" charset="0"/>
          </a:endParaRPr>
        </a:p>
      </dgm:t>
    </dgm:pt>
    <dgm:pt modelId="{257F1090-6170-4EC8-8FF6-E69F13FB5448}" type="parTrans" cxnId="{CD28B1CF-57ED-41F8-ACBB-CDF01FE81B00}">
      <dgm:prSet/>
      <dgm:spPr/>
      <dgm:t>
        <a:bodyPr/>
        <a:lstStyle/>
        <a:p>
          <a:endParaRPr lang="en-US"/>
        </a:p>
      </dgm:t>
    </dgm:pt>
    <dgm:pt modelId="{5EF1EE3E-F34B-4289-A5E3-05B98BE4DC31}" type="sibTrans" cxnId="{CD28B1CF-57ED-41F8-ACBB-CDF01FE81B00}">
      <dgm:prSet/>
      <dgm:spPr/>
      <dgm:t>
        <a:bodyPr/>
        <a:lstStyle/>
        <a:p>
          <a:endParaRPr lang="en-US"/>
        </a:p>
      </dgm:t>
    </dgm:pt>
    <dgm:pt modelId="{23724F87-A109-43DB-8203-199D738E29E6}">
      <dgm:prSet/>
      <dgm:spPr/>
      <dgm:t>
        <a:bodyPr/>
        <a:lstStyle/>
        <a:p>
          <a:r>
            <a:rPr lang="en-US" dirty="0" smtClean="0">
              <a:latin typeface="Franklin Gothic Medium Cond" panose="020B0606030402020204" pitchFamily="34" charset="0"/>
            </a:rPr>
            <a:t>Market</a:t>
          </a:r>
          <a:endParaRPr lang="en-US" dirty="0">
            <a:latin typeface="Franklin Gothic Medium Cond" panose="020B0606030402020204" pitchFamily="34" charset="0"/>
          </a:endParaRPr>
        </a:p>
      </dgm:t>
    </dgm:pt>
    <dgm:pt modelId="{1F054160-96D4-4FE4-BF3B-C0A876269BFB}" type="parTrans" cxnId="{9FC00D1B-EFE5-4FAD-AF29-8D7BBF9E8C0E}">
      <dgm:prSet/>
      <dgm:spPr/>
      <dgm:t>
        <a:bodyPr/>
        <a:lstStyle/>
        <a:p>
          <a:endParaRPr lang="en-US"/>
        </a:p>
      </dgm:t>
    </dgm:pt>
    <dgm:pt modelId="{7882CC04-E94A-4C0E-87F9-4AB1F99D2E28}" type="sibTrans" cxnId="{9FC00D1B-EFE5-4FAD-AF29-8D7BBF9E8C0E}">
      <dgm:prSet/>
      <dgm:spPr/>
      <dgm:t>
        <a:bodyPr/>
        <a:lstStyle/>
        <a:p>
          <a:endParaRPr lang="en-US"/>
        </a:p>
      </dgm:t>
    </dgm:pt>
    <dgm:pt modelId="{1E8B51E9-4A99-4E41-96CA-0391E0C1F288}">
      <dgm:prSet/>
      <dgm:spPr/>
      <dgm:t>
        <a:bodyPr/>
        <a:lstStyle/>
        <a:p>
          <a:r>
            <a:rPr lang="en-US" dirty="0" smtClean="0">
              <a:latin typeface="Franklin Gothic Medium Cond" panose="020B0606030402020204" pitchFamily="34" charset="0"/>
            </a:rPr>
            <a:t>Financial market ups and downs</a:t>
          </a:r>
          <a:endParaRPr lang="en-US" dirty="0">
            <a:latin typeface="Franklin Gothic Medium Cond" panose="020B0606030402020204" pitchFamily="34" charset="0"/>
          </a:endParaRPr>
        </a:p>
      </dgm:t>
    </dgm:pt>
    <dgm:pt modelId="{C6AEA07A-9394-43AC-A538-7F69542FE1A3}" type="parTrans" cxnId="{765CBD23-B263-4026-BD24-BFA0E500DBBA}">
      <dgm:prSet/>
      <dgm:spPr/>
      <dgm:t>
        <a:bodyPr/>
        <a:lstStyle/>
        <a:p>
          <a:endParaRPr lang="en-US"/>
        </a:p>
      </dgm:t>
    </dgm:pt>
    <dgm:pt modelId="{70F89895-9129-4F23-A190-FCE32F5F000A}" type="sibTrans" cxnId="{765CBD23-B263-4026-BD24-BFA0E500DBBA}">
      <dgm:prSet/>
      <dgm:spPr/>
      <dgm:t>
        <a:bodyPr/>
        <a:lstStyle/>
        <a:p>
          <a:endParaRPr lang="en-US"/>
        </a:p>
      </dgm:t>
    </dgm:pt>
    <dgm:pt modelId="{08FE9E58-E1CB-4422-955B-9AE16255C70B}">
      <dgm:prSet/>
      <dgm:spPr/>
      <dgm:t>
        <a:bodyPr/>
        <a:lstStyle/>
        <a:p>
          <a:r>
            <a:rPr lang="en-US" dirty="0" smtClean="0">
              <a:latin typeface="Franklin Gothic Medium Cond" panose="020B0606030402020204" pitchFamily="34" charset="0"/>
            </a:rPr>
            <a:t>Clients want optimal return</a:t>
          </a:r>
          <a:endParaRPr lang="en-US" dirty="0">
            <a:latin typeface="Franklin Gothic Medium Cond" panose="020B0606030402020204" pitchFamily="34" charset="0"/>
          </a:endParaRPr>
        </a:p>
      </dgm:t>
    </dgm:pt>
    <dgm:pt modelId="{258FDD8E-F491-4E3C-A26B-BF6C89B64CBD}" type="parTrans" cxnId="{6B1AB556-9829-4162-A4C6-16F9F03A0C60}">
      <dgm:prSet/>
      <dgm:spPr/>
      <dgm:t>
        <a:bodyPr/>
        <a:lstStyle/>
        <a:p>
          <a:endParaRPr lang="en-US"/>
        </a:p>
      </dgm:t>
    </dgm:pt>
    <dgm:pt modelId="{2D21E87A-8732-4DD7-A948-D1A0C65805D6}" type="sibTrans" cxnId="{6B1AB556-9829-4162-A4C6-16F9F03A0C60}">
      <dgm:prSet/>
      <dgm:spPr/>
      <dgm:t>
        <a:bodyPr/>
        <a:lstStyle/>
        <a:p>
          <a:endParaRPr lang="en-US"/>
        </a:p>
      </dgm:t>
    </dgm:pt>
    <dgm:pt modelId="{83050F14-0DD1-4715-B6F7-18E7794E020F}">
      <dgm:prSet/>
      <dgm:spPr/>
      <dgm:t>
        <a:bodyPr/>
        <a:lstStyle/>
        <a:p>
          <a:r>
            <a:rPr lang="en-US" dirty="0" smtClean="0">
              <a:latin typeface="Franklin Gothic Medium Cond" panose="020B0606030402020204" pitchFamily="34" charset="0"/>
            </a:rPr>
            <a:t>Database hacking</a:t>
          </a:r>
          <a:endParaRPr lang="en-US" dirty="0">
            <a:latin typeface="Franklin Gothic Medium Cond" panose="020B0606030402020204" pitchFamily="34" charset="0"/>
          </a:endParaRPr>
        </a:p>
      </dgm:t>
    </dgm:pt>
    <dgm:pt modelId="{DB691CFC-9CDD-4CBB-9A6F-6160BF38B911}" type="parTrans" cxnId="{9797209D-A33D-4AE9-BE41-97C6872804C4}">
      <dgm:prSet/>
      <dgm:spPr/>
      <dgm:t>
        <a:bodyPr/>
        <a:lstStyle/>
        <a:p>
          <a:endParaRPr lang="en-US"/>
        </a:p>
      </dgm:t>
    </dgm:pt>
    <dgm:pt modelId="{1DD8ADD6-C18A-4D52-8FC8-2B078544177D}" type="sibTrans" cxnId="{9797209D-A33D-4AE9-BE41-97C6872804C4}">
      <dgm:prSet/>
      <dgm:spPr/>
      <dgm:t>
        <a:bodyPr/>
        <a:lstStyle/>
        <a:p>
          <a:endParaRPr lang="en-US"/>
        </a:p>
      </dgm:t>
    </dgm:pt>
    <dgm:pt modelId="{AF547773-3543-447D-BEDB-1EE08BBE45F2}">
      <dgm:prSet/>
      <dgm:spPr/>
      <dgm:t>
        <a:bodyPr/>
        <a:lstStyle/>
        <a:p>
          <a:r>
            <a:rPr lang="en-US" dirty="0" smtClean="0">
              <a:latin typeface="Franklin Gothic Medium Cond" panose="020B0606030402020204" pitchFamily="34" charset="0"/>
            </a:rPr>
            <a:t>Poaching of staff / agents</a:t>
          </a:r>
          <a:endParaRPr lang="en-US" dirty="0">
            <a:latin typeface="Franklin Gothic Medium Cond" panose="020B0606030402020204" pitchFamily="34" charset="0"/>
          </a:endParaRPr>
        </a:p>
      </dgm:t>
    </dgm:pt>
    <dgm:pt modelId="{D246EDF5-9D9B-4AE0-A707-98345A6148A1}" type="parTrans" cxnId="{4667D83A-B2CA-45FC-BAF4-56AA613ECB54}">
      <dgm:prSet/>
      <dgm:spPr/>
      <dgm:t>
        <a:bodyPr/>
        <a:lstStyle/>
        <a:p>
          <a:endParaRPr lang="en-US"/>
        </a:p>
      </dgm:t>
    </dgm:pt>
    <dgm:pt modelId="{B21CF12D-355F-4D3C-B522-5903B97579D9}" type="sibTrans" cxnId="{4667D83A-B2CA-45FC-BAF4-56AA613ECB54}">
      <dgm:prSet/>
      <dgm:spPr/>
      <dgm:t>
        <a:bodyPr/>
        <a:lstStyle/>
        <a:p>
          <a:endParaRPr lang="en-US"/>
        </a:p>
      </dgm:t>
    </dgm:pt>
    <dgm:pt modelId="{4FBDA2D3-DC2C-4364-A2CE-D557FB1620C6}">
      <dgm:prSet/>
      <dgm:spPr/>
      <dgm:t>
        <a:bodyPr/>
        <a:lstStyle/>
        <a:p>
          <a:r>
            <a:rPr lang="en-US" dirty="0" smtClean="0">
              <a:latin typeface="Franklin Gothic Medium Cond" panose="020B0606030402020204" pitchFamily="34" charset="0"/>
            </a:rPr>
            <a:t>death, disease, disasters ▲</a:t>
          </a:r>
          <a:endParaRPr lang="en-US" dirty="0">
            <a:latin typeface="Franklin Gothic Medium Cond" panose="020B0606030402020204" pitchFamily="34" charset="0"/>
          </a:endParaRPr>
        </a:p>
      </dgm:t>
    </dgm:pt>
    <dgm:pt modelId="{C570CF6C-D1AE-4A9E-BDBB-00331F5A5EB4}" type="parTrans" cxnId="{316A49AB-CFBE-4804-8FAA-1B3A95021224}">
      <dgm:prSet/>
      <dgm:spPr/>
      <dgm:t>
        <a:bodyPr/>
        <a:lstStyle/>
        <a:p>
          <a:endParaRPr lang="en-US"/>
        </a:p>
      </dgm:t>
    </dgm:pt>
    <dgm:pt modelId="{E18911AB-6EFC-43AC-941D-4EAE33950A60}" type="sibTrans" cxnId="{316A49AB-CFBE-4804-8FAA-1B3A95021224}">
      <dgm:prSet/>
      <dgm:spPr/>
      <dgm:t>
        <a:bodyPr/>
        <a:lstStyle/>
        <a:p>
          <a:endParaRPr lang="en-US"/>
        </a:p>
      </dgm:t>
    </dgm:pt>
    <dgm:pt modelId="{B767AC58-AF7B-4552-823B-F38B02AE5A9E}">
      <dgm:prSet/>
      <dgm:spPr/>
      <dgm:t>
        <a:bodyPr/>
        <a:lstStyle/>
        <a:p>
          <a:r>
            <a:rPr lang="en-US" dirty="0" smtClean="0">
              <a:latin typeface="Franklin Gothic Medium Cond" panose="020B0606030402020204" pitchFamily="34" charset="0"/>
            </a:rPr>
            <a:t>alt. distribution channels</a:t>
          </a:r>
          <a:endParaRPr lang="en-US" dirty="0">
            <a:latin typeface="Franklin Gothic Medium Cond" panose="020B0606030402020204" pitchFamily="34" charset="0"/>
          </a:endParaRPr>
        </a:p>
      </dgm:t>
    </dgm:pt>
    <dgm:pt modelId="{0352C305-AE6E-423D-980E-BF61ECDE4E6A}" type="parTrans" cxnId="{9B2EDF05-B078-42CB-8016-006F9B5D41EB}">
      <dgm:prSet/>
      <dgm:spPr/>
      <dgm:t>
        <a:bodyPr/>
        <a:lstStyle/>
        <a:p>
          <a:endParaRPr lang="en-US"/>
        </a:p>
      </dgm:t>
    </dgm:pt>
    <dgm:pt modelId="{85E734F4-5FF5-4A96-B9D5-01687243FB38}" type="sibTrans" cxnId="{9B2EDF05-B078-42CB-8016-006F9B5D41EB}">
      <dgm:prSet/>
      <dgm:spPr/>
      <dgm:t>
        <a:bodyPr/>
        <a:lstStyle/>
        <a:p>
          <a:endParaRPr lang="en-US"/>
        </a:p>
      </dgm:t>
    </dgm:pt>
    <dgm:pt modelId="{B1BFB357-6A0D-41C0-943E-E8A7E07997F4}">
      <dgm:prSet/>
      <dgm:spPr/>
      <dgm:t>
        <a:bodyPr/>
        <a:lstStyle/>
        <a:p>
          <a:r>
            <a:rPr lang="en-US" dirty="0" smtClean="0">
              <a:latin typeface="Franklin Gothic Medium Cond" panose="020B0606030402020204" pitchFamily="34" charset="0"/>
            </a:rPr>
            <a:t>Non-life: heath, motor, marine product</a:t>
          </a:r>
          <a:endParaRPr lang="en-US" dirty="0">
            <a:latin typeface="Franklin Gothic Medium Cond" panose="020B0606030402020204" pitchFamily="34" charset="0"/>
          </a:endParaRPr>
        </a:p>
      </dgm:t>
    </dgm:pt>
    <dgm:pt modelId="{E3BEB440-CFB4-43BF-90C1-A449F99CBCED}" type="parTrans" cxnId="{8E08A29D-973C-4A0E-95AE-A51F9492E5B4}">
      <dgm:prSet/>
      <dgm:spPr/>
      <dgm:t>
        <a:bodyPr/>
        <a:lstStyle/>
        <a:p>
          <a:endParaRPr lang="en-US"/>
        </a:p>
      </dgm:t>
    </dgm:pt>
    <dgm:pt modelId="{B8C0C9C4-84C8-4E42-86A3-3A05AFC71CF9}" type="sibTrans" cxnId="{8E08A29D-973C-4A0E-95AE-A51F9492E5B4}">
      <dgm:prSet/>
      <dgm:spPr/>
      <dgm:t>
        <a:bodyPr/>
        <a:lstStyle/>
        <a:p>
          <a:endParaRPr lang="en-US"/>
        </a:p>
      </dgm:t>
    </dgm:pt>
    <dgm:pt modelId="{6D7E8AD1-2707-42F7-ABEA-C9F31628E203}" type="pres">
      <dgm:prSet presAssocID="{34B7E2D2-4F23-4F3A-A4A3-243BB2711D56}" presName="Name0" presStyleCnt="0">
        <dgm:presLayoutVars>
          <dgm:chMax val="7"/>
          <dgm:chPref val="7"/>
          <dgm:dir/>
          <dgm:animLvl val="lvl"/>
        </dgm:presLayoutVars>
      </dgm:prSet>
      <dgm:spPr/>
      <dgm:t>
        <a:bodyPr/>
        <a:lstStyle/>
        <a:p>
          <a:endParaRPr lang="en-US"/>
        </a:p>
      </dgm:t>
    </dgm:pt>
    <dgm:pt modelId="{70D53BB0-5871-4A36-A874-07551181CE90}" type="pres">
      <dgm:prSet presAssocID="{1370F846-7F8F-4C3F-9BD2-948659A4F56B}" presName="parentText_1" presStyleLbl="node1" presStyleIdx="0" presStyleCnt="4">
        <dgm:presLayoutVars>
          <dgm:chMax val="1"/>
          <dgm:chPref val="1"/>
          <dgm:bulletEnabled val="1"/>
        </dgm:presLayoutVars>
      </dgm:prSet>
      <dgm:spPr/>
      <dgm:t>
        <a:bodyPr/>
        <a:lstStyle/>
        <a:p>
          <a:endParaRPr lang="en-US"/>
        </a:p>
      </dgm:t>
    </dgm:pt>
    <dgm:pt modelId="{5B2B4563-096E-4490-BD90-5002AF79A55F}" type="pres">
      <dgm:prSet presAssocID="{1370F846-7F8F-4C3F-9BD2-948659A4F56B}" presName="childText_1" presStyleLbl="node1" presStyleIdx="0" presStyleCnt="4">
        <dgm:presLayoutVars>
          <dgm:chMax val="0"/>
          <dgm:chPref val="0"/>
          <dgm:bulletEnabled val="1"/>
        </dgm:presLayoutVars>
      </dgm:prSet>
      <dgm:spPr/>
      <dgm:t>
        <a:bodyPr/>
        <a:lstStyle/>
        <a:p>
          <a:endParaRPr lang="en-US"/>
        </a:p>
      </dgm:t>
    </dgm:pt>
    <dgm:pt modelId="{745D2953-C47E-4D98-A9EA-469BBB63ED54}" type="pres">
      <dgm:prSet presAssocID="{1370F846-7F8F-4C3F-9BD2-948659A4F56B}" presName="accentShape_1" presStyleCnt="0"/>
      <dgm:spPr/>
      <dgm:t>
        <a:bodyPr/>
        <a:lstStyle/>
        <a:p>
          <a:endParaRPr lang="en-US"/>
        </a:p>
      </dgm:t>
    </dgm:pt>
    <dgm:pt modelId="{38AD225D-5947-44BF-B597-0F73FA4046CD}" type="pres">
      <dgm:prSet presAssocID="{1370F846-7F8F-4C3F-9BD2-948659A4F56B}" presName="imageRepeatNode" presStyleLbl="node1" presStyleIdx="0" presStyleCnt="4"/>
      <dgm:spPr/>
      <dgm:t>
        <a:bodyPr/>
        <a:lstStyle/>
        <a:p>
          <a:endParaRPr lang="en-US"/>
        </a:p>
      </dgm:t>
    </dgm:pt>
    <dgm:pt modelId="{DCA2A806-C94C-4D63-A3AB-102AA50FE69C}" type="pres">
      <dgm:prSet presAssocID="{23724F87-A109-43DB-8203-199D738E29E6}" presName="parentText_2" presStyleLbl="node1" presStyleIdx="0" presStyleCnt="4">
        <dgm:presLayoutVars>
          <dgm:chMax val="1"/>
          <dgm:chPref val="1"/>
          <dgm:bulletEnabled val="1"/>
        </dgm:presLayoutVars>
      </dgm:prSet>
      <dgm:spPr/>
      <dgm:t>
        <a:bodyPr/>
        <a:lstStyle/>
        <a:p>
          <a:endParaRPr lang="en-US"/>
        </a:p>
      </dgm:t>
    </dgm:pt>
    <dgm:pt modelId="{68610932-412C-4D68-8C07-3262BEDF9E11}" type="pres">
      <dgm:prSet presAssocID="{23724F87-A109-43DB-8203-199D738E29E6}" presName="childText_2" presStyleLbl="node2" presStyleIdx="0" presStyleCnt="0">
        <dgm:presLayoutVars>
          <dgm:chMax val="0"/>
          <dgm:chPref val="0"/>
          <dgm:bulletEnabled val="1"/>
        </dgm:presLayoutVars>
      </dgm:prSet>
      <dgm:spPr/>
      <dgm:t>
        <a:bodyPr/>
        <a:lstStyle/>
        <a:p>
          <a:endParaRPr lang="en-US"/>
        </a:p>
      </dgm:t>
    </dgm:pt>
    <dgm:pt modelId="{BEF706B6-40E1-4E6A-B312-C7F4155D3ABE}" type="pres">
      <dgm:prSet presAssocID="{23724F87-A109-43DB-8203-199D738E29E6}" presName="accentShape_2" presStyleCnt="0"/>
      <dgm:spPr/>
      <dgm:t>
        <a:bodyPr/>
        <a:lstStyle/>
        <a:p>
          <a:endParaRPr lang="en-US"/>
        </a:p>
      </dgm:t>
    </dgm:pt>
    <dgm:pt modelId="{8BBC3943-E06A-44CA-ADA7-854AD66AB8C8}" type="pres">
      <dgm:prSet presAssocID="{23724F87-A109-43DB-8203-199D738E29E6}" presName="imageRepeatNode" presStyleLbl="node1" presStyleIdx="1" presStyleCnt="4"/>
      <dgm:spPr/>
      <dgm:t>
        <a:bodyPr/>
        <a:lstStyle/>
        <a:p>
          <a:endParaRPr lang="en-US"/>
        </a:p>
      </dgm:t>
    </dgm:pt>
    <dgm:pt modelId="{2D131571-5B3C-43A8-81F5-68AFD0570C66}" type="pres">
      <dgm:prSet presAssocID="{45230240-52E3-459E-B5B5-1FB1B6C3747A}" presName="parentText_3" presStyleLbl="node1" presStyleIdx="1" presStyleCnt="4">
        <dgm:presLayoutVars>
          <dgm:chMax val="1"/>
          <dgm:chPref val="1"/>
          <dgm:bulletEnabled val="1"/>
        </dgm:presLayoutVars>
      </dgm:prSet>
      <dgm:spPr/>
      <dgm:t>
        <a:bodyPr/>
        <a:lstStyle/>
        <a:p>
          <a:endParaRPr lang="en-US"/>
        </a:p>
      </dgm:t>
    </dgm:pt>
    <dgm:pt modelId="{E780883F-F1F9-4776-A4F8-CC514B61422E}" type="pres">
      <dgm:prSet presAssocID="{45230240-52E3-459E-B5B5-1FB1B6C3747A}" presName="childText_3" presStyleLbl="node2" presStyleIdx="0" presStyleCnt="0">
        <dgm:presLayoutVars>
          <dgm:chMax val="0"/>
          <dgm:chPref val="0"/>
          <dgm:bulletEnabled val="1"/>
        </dgm:presLayoutVars>
      </dgm:prSet>
      <dgm:spPr/>
      <dgm:t>
        <a:bodyPr/>
        <a:lstStyle/>
        <a:p>
          <a:endParaRPr lang="en-US"/>
        </a:p>
      </dgm:t>
    </dgm:pt>
    <dgm:pt modelId="{DF758579-A3DC-44E8-A548-E6D015EC4819}" type="pres">
      <dgm:prSet presAssocID="{45230240-52E3-459E-B5B5-1FB1B6C3747A}" presName="accentShape_3" presStyleCnt="0"/>
      <dgm:spPr/>
      <dgm:t>
        <a:bodyPr/>
        <a:lstStyle/>
        <a:p>
          <a:endParaRPr lang="en-US"/>
        </a:p>
      </dgm:t>
    </dgm:pt>
    <dgm:pt modelId="{5D27F944-9F59-4349-A85D-5B0E54A5D701}" type="pres">
      <dgm:prSet presAssocID="{45230240-52E3-459E-B5B5-1FB1B6C3747A}" presName="imageRepeatNode" presStyleLbl="node1" presStyleIdx="2" presStyleCnt="4"/>
      <dgm:spPr/>
      <dgm:t>
        <a:bodyPr/>
        <a:lstStyle/>
        <a:p>
          <a:endParaRPr lang="en-US"/>
        </a:p>
      </dgm:t>
    </dgm:pt>
    <dgm:pt modelId="{E248CE44-7DB5-49BF-8281-93520004C752}" type="pres">
      <dgm:prSet presAssocID="{E130A2BA-491E-4754-8F6C-8E79B479D7E4}" presName="parentText_4" presStyleLbl="node1" presStyleIdx="2" presStyleCnt="4">
        <dgm:presLayoutVars>
          <dgm:chMax val="1"/>
          <dgm:chPref val="1"/>
          <dgm:bulletEnabled val="1"/>
        </dgm:presLayoutVars>
      </dgm:prSet>
      <dgm:spPr/>
      <dgm:t>
        <a:bodyPr/>
        <a:lstStyle/>
        <a:p>
          <a:endParaRPr lang="en-US"/>
        </a:p>
      </dgm:t>
    </dgm:pt>
    <dgm:pt modelId="{8BFD20C5-0131-48B9-B302-9101E03497CA}" type="pres">
      <dgm:prSet presAssocID="{E130A2BA-491E-4754-8F6C-8E79B479D7E4}" presName="childText_4" presStyleLbl="node2" presStyleIdx="0" presStyleCnt="0">
        <dgm:presLayoutVars>
          <dgm:chMax val="0"/>
          <dgm:chPref val="0"/>
          <dgm:bulletEnabled val="1"/>
        </dgm:presLayoutVars>
      </dgm:prSet>
      <dgm:spPr/>
      <dgm:t>
        <a:bodyPr/>
        <a:lstStyle/>
        <a:p>
          <a:endParaRPr lang="en-US"/>
        </a:p>
      </dgm:t>
    </dgm:pt>
    <dgm:pt modelId="{C852561C-FEC3-4E60-8824-20E54E424DBB}" type="pres">
      <dgm:prSet presAssocID="{E130A2BA-491E-4754-8F6C-8E79B479D7E4}" presName="accentShape_4" presStyleCnt="0"/>
      <dgm:spPr/>
      <dgm:t>
        <a:bodyPr/>
        <a:lstStyle/>
        <a:p>
          <a:endParaRPr lang="en-US"/>
        </a:p>
      </dgm:t>
    </dgm:pt>
    <dgm:pt modelId="{A9E3BC56-E38B-4103-BD98-A0EDF3F70A62}" type="pres">
      <dgm:prSet presAssocID="{E130A2BA-491E-4754-8F6C-8E79B479D7E4}" presName="imageRepeatNode" presStyleLbl="node1" presStyleIdx="3" presStyleCnt="4"/>
      <dgm:spPr/>
      <dgm:t>
        <a:bodyPr/>
        <a:lstStyle/>
        <a:p>
          <a:endParaRPr lang="en-US"/>
        </a:p>
      </dgm:t>
    </dgm:pt>
  </dgm:ptLst>
  <dgm:cxnLst>
    <dgm:cxn modelId="{4667D83A-B2CA-45FC-BAF4-56AA613ECB54}" srcId="{E130A2BA-491E-4754-8F6C-8E79B479D7E4}" destId="{AF547773-3543-447D-BEDB-1EE08BBE45F2}" srcOrd="1" destOrd="0" parTransId="{D246EDF5-9D9B-4AE0-A707-98345A6148A1}" sibTransId="{B21CF12D-355F-4D3C-B522-5903B97579D9}"/>
    <dgm:cxn modelId="{8E08A29D-973C-4A0E-95AE-A51F9492E5B4}" srcId="{1370F846-7F8F-4C3F-9BD2-948659A4F56B}" destId="{B1BFB357-6A0D-41C0-943E-E8A7E07997F4}" srcOrd="1" destOrd="0" parTransId="{E3BEB440-CFB4-43BF-90C1-A449F99CBCED}" sibTransId="{B8C0C9C4-84C8-4E42-86A3-3A05AFC71CF9}"/>
    <dgm:cxn modelId="{4CBD00D5-09CD-4B96-BAC2-88763A652D02}" type="presOf" srcId="{1370F846-7F8F-4C3F-9BD2-948659A4F56B}" destId="{70D53BB0-5871-4A36-A874-07551181CE90}" srcOrd="0" destOrd="0" presId="urn:microsoft.com/office/officeart/2009/3/layout/BlockDescendingList"/>
    <dgm:cxn modelId="{6F67EE48-CC73-446E-9FE1-13CFF1453A4E}" type="presOf" srcId="{23724F87-A109-43DB-8203-199D738E29E6}" destId="{8BBC3943-E06A-44CA-ADA7-854AD66AB8C8}" srcOrd="1" destOrd="0" presId="urn:microsoft.com/office/officeart/2009/3/layout/BlockDescendingList"/>
    <dgm:cxn modelId="{E5B97B93-AFAD-410B-934B-DBD13670C4BF}" type="presOf" srcId="{83050F14-0DD1-4715-B6F7-18E7794E020F}" destId="{8BFD20C5-0131-48B9-B302-9101E03497CA}" srcOrd="0" destOrd="0" presId="urn:microsoft.com/office/officeart/2009/3/layout/BlockDescendingList"/>
    <dgm:cxn modelId="{DBCA4ADF-59EE-42F5-9C21-B39487517687}" type="presOf" srcId="{45230240-52E3-459E-B5B5-1FB1B6C3747A}" destId="{5D27F944-9F59-4349-A85D-5B0E54A5D701}" srcOrd="1" destOrd="0" presId="urn:microsoft.com/office/officeart/2009/3/layout/BlockDescendingList"/>
    <dgm:cxn modelId="{8E68A0DB-55A8-40DE-9BC9-3B9C54BAC0DF}" type="presOf" srcId="{B1BFB357-6A0D-41C0-943E-E8A7E07997F4}" destId="{5B2B4563-096E-4490-BD90-5002AF79A55F}" srcOrd="0" destOrd="1" presId="urn:microsoft.com/office/officeart/2009/3/layout/BlockDescendingList"/>
    <dgm:cxn modelId="{290BCE21-E2AB-48A7-AAB6-8A7A95C384C6}" type="presOf" srcId="{1E8B51E9-4A99-4E41-96CA-0391E0C1F288}" destId="{68610932-412C-4D68-8C07-3262BEDF9E11}" srcOrd="0" destOrd="0" presId="urn:microsoft.com/office/officeart/2009/3/layout/BlockDescendingList"/>
    <dgm:cxn modelId="{7B15297A-E997-4B2A-9702-050076DBC77F}" type="presOf" srcId="{45230240-52E3-459E-B5B5-1FB1B6C3747A}" destId="{2D131571-5B3C-43A8-81F5-68AFD0570C66}" srcOrd="0" destOrd="0" presId="urn:microsoft.com/office/officeart/2009/3/layout/BlockDescendingList"/>
    <dgm:cxn modelId="{CD28B1CF-57ED-41F8-ACBB-CDF01FE81B00}" srcId="{34B7E2D2-4F23-4F3A-A4A3-243BB2711D56}" destId="{E130A2BA-491E-4754-8F6C-8E79B479D7E4}" srcOrd="3" destOrd="0" parTransId="{257F1090-6170-4EC8-8FF6-E69F13FB5448}" sibTransId="{5EF1EE3E-F34B-4289-A5E3-05B98BE4DC31}"/>
    <dgm:cxn modelId="{1E346C16-D2EB-4A9F-99E1-9D1C097CDFCE}" type="presOf" srcId="{34B7E2D2-4F23-4F3A-A4A3-243BB2711D56}" destId="{6D7E8AD1-2707-42F7-ABEA-C9F31628E203}" srcOrd="0" destOrd="0" presId="urn:microsoft.com/office/officeart/2009/3/layout/BlockDescendingList"/>
    <dgm:cxn modelId="{316A49AB-CFBE-4804-8FAA-1B3A95021224}" srcId="{E130A2BA-491E-4754-8F6C-8E79B479D7E4}" destId="{4FBDA2D3-DC2C-4364-A2CE-D557FB1620C6}" srcOrd="2" destOrd="0" parTransId="{C570CF6C-D1AE-4A9E-BDBB-00331F5A5EB4}" sibTransId="{E18911AB-6EFC-43AC-941D-4EAE33950A60}"/>
    <dgm:cxn modelId="{765CBD23-B263-4026-BD24-BFA0E500DBBA}" srcId="{23724F87-A109-43DB-8203-199D738E29E6}" destId="{1E8B51E9-4A99-4E41-96CA-0391E0C1F288}" srcOrd="0" destOrd="0" parTransId="{C6AEA07A-9394-43AC-A538-7F69542FE1A3}" sibTransId="{70F89895-9129-4F23-A190-FCE32F5F000A}"/>
    <dgm:cxn modelId="{E54A0A1F-AB78-46A0-9BAD-E5473B04D853}" type="presOf" srcId="{AF547773-3543-447D-BEDB-1EE08BBE45F2}" destId="{8BFD20C5-0131-48B9-B302-9101E03497CA}" srcOrd="0" destOrd="1" presId="urn:microsoft.com/office/officeart/2009/3/layout/BlockDescendingList"/>
    <dgm:cxn modelId="{9B2EDF05-B078-42CB-8016-006F9B5D41EB}" srcId="{45230240-52E3-459E-B5B5-1FB1B6C3747A}" destId="{B767AC58-AF7B-4552-823B-F38B02AE5A9E}" srcOrd="1" destOrd="0" parTransId="{0352C305-AE6E-423D-980E-BF61ECDE4E6A}" sibTransId="{85E734F4-5FF5-4A96-B9D5-01687243FB38}"/>
    <dgm:cxn modelId="{687B0C6D-7599-41D1-9AAF-FEDA76099E1E}" type="presOf" srcId="{08FE9E58-E1CB-4422-955B-9AE16255C70B}" destId="{68610932-412C-4D68-8C07-3262BEDF9E11}" srcOrd="0" destOrd="1" presId="urn:microsoft.com/office/officeart/2009/3/layout/BlockDescendingList"/>
    <dgm:cxn modelId="{2188E810-5E43-49FA-B6E1-4237ED1AA89B}" srcId="{45230240-52E3-459E-B5B5-1FB1B6C3747A}" destId="{64D74116-9334-45C0-8EFC-AFDFEC08712C}" srcOrd="0" destOrd="0" parTransId="{0F65C4C5-8523-416B-990E-C9564F2E3C54}" sibTransId="{ED384B32-DE47-4BC2-9D9E-7205FEDBCB2A}"/>
    <dgm:cxn modelId="{542C04B4-4866-422F-B7B7-C73B3040FDA8}" srcId="{34B7E2D2-4F23-4F3A-A4A3-243BB2711D56}" destId="{45230240-52E3-459E-B5B5-1FB1B6C3747A}" srcOrd="2" destOrd="0" parTransId="{5166ECE4-4815-47C2-AB6D-A27EE4A844E6}" sibTransId="{0235133C-3EC4-4705-AEFD-64BCB2011C0F}"/>
    <dgm:cxn modelId="{882C90DD-37CA-4655-8C85-124CD3CE527C}" type="presOf" srcId="{4FBDA2D3-DC2C-4364-A2CE-D557FB1620C6}" destId="{8BFD20C5-0131-48B9-B302-9101E03497CA}" srcOrd="0" destOrd="2" presId="urn:microsoft.com/office/officeart/2009/3/layout/BlockDescendingList"/>
    <dgm:cxn modelId="{6B1AB556-9829-4162-A4C6-16F9F03A0C60}" srcId="{23724F87-A109-43DB-8203-199D738E29E6}" destId="{08FE9E58-E1CB-4422-955B-9AE16255C70B}" srcOrd="1" destOrd="0" parTransId="{258FDD8E-F491-4E3C-A26B-BF6C89B64CBD}" sibTransId="{2D21E87A-8732-4DD7-A948-D1A0C65805D6}"/>
    <dgm:cxn modelId="{A396126C-09F1-49D8-9C26-35968C43ABC9}" srcId="{34B7E2D2-4F23-4F3A-A4A3-243BB2711D56}" destId="{1370F846-7F8F-4C3F-9BD2-948659A4F56B}" srcOrd="0" destOrd="0" parTransId="{0C9CE653-457A-4DD3-AC55-1AAB1BA0354A}" sibTransId="{5099E1E8-2DBE-48CA-B35A-2CE7A918DC28}"/>
    <dgm:cxn modelId="{FA6F2D93-134E-497E-BF91-0F5E79193038}" type="presOf" srcId="{E130A2BA-491E-4754-8F6C-8E79B479D7E4}" destId="{A9E3BC56-E38B-4103-BD98-A0EDF3F70A62}" srcOrd="1" destOrd="0" presId="urn:microsoft.com/office/officeart/2009/3/layout/BlockDescendingList"/>
    <dgm:cxn modelId="{46614EEE-0F91-4334-BFF5-A3DB40ECE14E}" type="presOf" srcId="{1370F846-7F8F-4C3F-9BD2-948659A4F56B}" destId="{38AD225D-5947-44BF-B597-0F73FA4046CD}" srcOrd="1" destOrd="0" presId="urn:microsoft.com/office/officeart/2009/3/layout/BlockDescendingList"/>
    <dgm:cxn modelId="{CA664E32-0020-437C-9C4D-643D4BEE238E}" srcId="{1370F846-7F8F-4C3F-9BD2-948659A4F56B}" destId="{CAD424B0-1903-4E71-81CD-8F80B1F2280C}" srcOrd="0" destOrd="0" parTransId="{503B9031-A2CE-4E00-A3FA-631BE3F8D722}" sibTransId="{67671AA3-59E2-4C26-B14B-7A6940D022BA}"/>
    <dgm:cxn modelId="{4CDD456F-A5C5-4361-B48E-24E2EFC733A9}" type="presOf" srcId="{CAD424B0-1903-4E71-81CD-8F80B1F2280C}" destId="{5B2B4563-096E-4490-BD90-5002AF79A55F}" srcOrd="0" destOrd="0" presId="urn:microsoft.com/office/officeart/2009/3/layout/BlockDescendingList"/>
    <dgm:cxn modelId="{B9D7DE3F-9287-41B2-8513-967D43460D10}" type="presOf" srcId="{64D74116-9334-45C0-8EFC-AFDFEC08712C}" destId="{E780883F-F1F9-4776-A4F8-CC514B61422E}" srcOrd="0" destOrd="0" presId="urn:microsoft.com/office/officeart/2009/3/layout/BlockDescendingList"/>
    <dgm:cxn modelId="{4B1A47AE-B7D0-47FF-8FEA-D4DB69341C2C}" type="presOf" srcId="{23724F87-A109-43DB-8203-199D738E29E6}" destId="{DCA2A806-C94C-4D63-A3AB-102AA50FE69C}" srcOrd="0" destOrd="0" presId="urn:microsoft.com/office/officeart/2009/3/layout/BlockDescendingList"/>
    <dgm:cxn modelId="{9797209D-A33D-4AE9-BE41-97C6872804C4}" srcId="{E130A2BA-491E-4754-8F6C-8E79B479D7E4}" destId="{83050F14-0DD1-4715-B6F7-18E7794E020F}" srcOrd="0" destOrd="0" parTransId="{DB691CFC-9CDD-4CBB-9A6F-6160BF38B911}" sibTransId="{1DD8ADD6-C18A-4D52-8FC8-2B078544177D}"/>
    <dgm:cxn modelId="{504644A4-0FEB-4842-91EF-FE821873224B}" type="presOf" srcId="{B767AC58-AF7B-4552-823B-F38B02AE5A9E}" destId="{E780883F-F1F9-4776-A4F8-CC514B61422E}" srcOrd="0" destOrd="1" presId="urn:microsoft.com/office/officeart/2009/3/layout/BlockDescendingList"/>
    <dgm:cxn modelId="{9FC00D1B-EFE5-4FAD-AF29-8D7BBF9E8C0E}" srcId="{34B7E2D2-4F23-4F3A-A4A3-243BB2711D56}" destId="{23724F87-A109-43DB-8203-199D738E29E6}" srcOrd="1" destOrd="0" parTransId="{1F054160-96D4-4FE4-BF3B-C0A876269BFB}" sibTransId="{7882CC04-E94A-4C0E-87F9-4AB1F99D2E28}"/>
    <dgm:cxn modelId="{FC2605BA-71E1-4284-9A8B-ACDE67708357}" type="presOf" srcId="{E130A2BA-491E-4754-8F6C-8E79B479D7E4}" destId="{E248CE44-7DB5-49BF-8281-93520004C752}" srcOrd="0" destOrd="0" presId="urn:microsoft.com/office/officeart/2009/3/layout/BlockDescendingList"/>
    <dgm:cxn modelId="{AF31A591-D824-43ED-AB63-8D63751002CB}" type="presParOf" srcId="{6D7E8AD1-2707-42F7-ABEA-C9F31628E203}" destId="{70D53BB0-5871-4A36-A874-07551181CE90}" srcOrd="0" destOrd="0" presId="urn:microsoft.com/office/officeart/2009/3/layout/BlockDescendingList"/>
    <dgm:cxn modelId="{B71F6A3D-DA00-400F-B633-505DF253456A}" type="presParOf" srcId="{6D7E8AD1-2707-42F7-ABEA-C9F31628E203}" destId="{5B2B4563-096E-4490-BD90-5002AF79A55F}" srcOrd="1" destOrd="0" presId="urn:microsoft.com/office/officeart/2009/3/layout/BlockDescendingList"/>
    <dgm:cxn modelId="{4384E28D-0B63-4073-A0F6-9E93841ADA6B}" type="presParOf" srcId="{6D7E8AD1-2707-42F7-ABEA-C9F31628E203}" destId="{745D2953-C47E-4D98-A9EA-469BBB63ED54}" srcOrd="2" destOrd="0" presId="urn:microsoft.com/office/officeart/2009/3/layout/BlockDescendingList"/>
    <dgm:cxn modelId="{0E3F6ADD-4F26-4E9A-A10C-B6F9CA5B1A9F}" type="presParOf" srcId="{745D2953-C47E-4D98-A9EA-469BBB63ED54}" destId="{38AD225D-5947-44BF-B597-0F73FA4046CD}" srcOrd="0" destOrd="0" presId="urn:microsoft.com/office/officeart/2009/3/layout/BlockDescendingList"/>
    <dgm:cxn modelId="{1965E608-5A67-475C-80C1-CB65B2791532}" type="presParOf" srcId="{6D7E8AD1-2707-42F7-ABEA-C9F31628E203}" destId="{DCA2A806-C94C-4D63-A3AB-102AA50FE69C}" srcOrd="3" destOrd="0" presId="urn:microsoft.com/office/officeart/2009/3/layout/BlockDescendingList"/>
    <dgm:cxn modelId="{724564BC-62FC-45C3-A25F-105656A9E999}" type="presParOf" srcId="{6D7E8AD1-2707-42F7-ABEA-C9F31628E203}" destId="{68610932-412C-4D68-8C07-3262BEDF9E11}" srcOrd="4" destOrd="0" presId="urn:microsoft.com/office/officeart/2009/3/layout/BlockDescendingList"/>
    <dgm:cxn modelId="{9E3B5A12-3D5D-49BA-8229-54E116E5F1CF}" type="presParOf" srcId="{6D7E8AD1-2707-42F7-ABEA-C9F31628E203}" destId="{BEF706B6-40E1-4E6A-B312-C7F4155D3ABE}" srcOrd="5" destOrd="0" presId="urn:microsoft.com/office/officeart/2009/3/layout/BlockDescendingList"/>
    <dgm:cxn modelId="{E631C7CB-ADA3-42AE-B719-15653FCC88C7}" type="presParOf" srcId="{BEF706B6-40E1-4E6A-B312-C7F4155D3ABE}" destId="{8BBC3943-E06A-44CA-ADA7-854AD66AB8C8}" srcOrd="0" destOrd="0" presId="urn:microsoft.com/office/officeart/2009/3/layout/BlockDescendingList"/>
    <dgm:cxn modelId="{549F2A6F-08A4-4513-B966-726AECD9F4E9}" type="presParOf" srcId="{6D7E8AD1-2707-42F7-ABEA-C9F31628E203}" destId="{2D131571-5B3C-43A8-81F5-68AFD0570C66}" srcOrd="6" destOrd="0" presId="urn:microsoft.com/office/officeart/2009/3/layout/BlockDescendingList"/>
    <dgm:cxn modelId="{4B63EEA8-F703-475F-89A4-B1213388FE31}" type="presParOf" srcId="{6D7E8AD1-2707-42F7-ABEA-C9F31628E203}" destId="{E780883F-F1F9-4776-A4F8-CC514B61422E}" srcOrd="7" destOrd="0" presId="urn:microsoft.com/office/officeart/2009/3/layout/BlockDescendingList"/>
    <dgm:cxn modelId="{3B8DA556-DB68-4CE4-94E7-40937EAB6733}" type="presParOf" srcId="{6D7E8AD1-2707-42F7-ABEA-C9F31628E203}" destId="{DF758579-A3DC-44E8-A548-E6D015EC4819}" srcOrd="8" destOrd="0" presId="urn:microsoft.com/office/officeart/2009/3/layout/BlockDescendingList"/>
    <dgm:cxn modelId="{0D914070-DF10-4053-8A5D-2A924559ECD5}" type="presParOf" srcId="{DF758579-A3DC-44E8-A548-E6D015EC4819}" destId="{5D27F944-9F59-4349-A85D-5B0E54A5D701}" srcOrd="0" destOrd="0" presId="urn:microsoft.com/office/officeart/2009/3/layout/BlockDescendingList"/>
    <dgm:cxn modelId="{001FA847-C661-4BB8-B25C-A4EAD416DA22}" type="presParOf" srcId="{6D7E8AD1-2707-42F7-ABEA-C9F31628E203}" destId="{E248CE44-7DB5-49BF-8281-93520004C752}" srcOrd="9" destOrd="0" presId="urn:microsoft.com/office/officeart/2009/3/layout/BlockDescendingList"/>
    <dgm:cxn modelId="{3CCB93D7-ADD7-4B62-BE46-09F07F6A242D}" type="presParOf" srcId="{6D7E8AD1-2707-42F7-ABEA-C9F31628E203}" destId="{8BFD20C5-0131-48B9-B302-9101E03497CA}" srcOrd="10" destOrd="0" presId="urn:microsoft.com/office/officeart/2009/3/layout/BlockDescendingList"/>
    <dgm:cxn modelId="{F7F595BB-0D25-4887-8AE1-6A6DC350A27F}" type="presParOf" srcId="{6D7E8AD1-2707-42F7-ABEA-C9F31628E203}" destId="{C852561C-FEC3-4E60-8824-20E54E424DBB}" srcOrd="11" destOrd="0" presId="urn:microsoft.com/office/officeart/2009/3/layout/BlockDescendingList"/>
    <dgm:cxn modelId="{A9C1DB68-9C47-45E1-83F0-76F77BCF06DB}" type="presParOf" srcId="{C852561C-FEC3-4E60-8824-20E54E424DBB}" destId="{A9E3BC56-E38B-4103-BD98-A0EDF3F70A62}" srcOrd="0" destOrd="0" presId="urn:microsoft.com/office/officeart/2009/3/layout/BlockDescending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0A51B92-0F61-4B3A-829F-7068D975DF3B}" type="doc">
      <dgm:prSet loTypeId="urn:microsoft.com/office/officeart/2005/8/layout/pList1#14" loCatId="picture" qsTypeId="urn:microsoft.com/office/officeart/2005/8/quickstyle/simple1" qsCatId="simple" csTypeId="urn:microsoft.com/office/officeart/2005/8/colors/accent1_2" csCatId="accent1" phldr="1"/>
      <dgm:spPr/>
      <dgm:t>
        <a:bodyPr/>
        <a:lstStyle/>
        <a:p>
          <a:endParaRPr lang="en-US"/>
        </a:p>
      </dgm:t>
    </dgm:pt>
    <dgm:pt modelId="{7479DC7E-2D03-419F-B610-180C5627D76B}">
      <dgm:prSet phldrT="[Text]"/>
      <dgm:spPr>
        <a:xfrm>
          <a:off x="5952"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SS, NPS, Atal Pension</a:t>
          </a:r>
          <a:endParaRPr lang="en-US" dirty="0">
            <a:solidFill>
              <a:schemeClr val="bg1"/>
            </a:solidFill>
            <a:latin typeface="Franklin Gothic Medium Cond" panose="020B0606030402020204" pitchFamily="34" charset="0"/>
            <a:ea typeface="+mn-ea"/>
            <a:cs typeface="+mn-cs"/>
          </a:endParaRPr>
        </a:p>
      </dgm:t>
    </dgm:pt>
    <dgm:pt modelId="{6E2376F9-6369-4EE0-95B7-E54F8B749F07}" type="parTrans" cxnId="{71085815-0954-4286-A317-CB08A08128E8}">
      <dgm:prSet/>
      <dgm:spPr/>
      <dgm:t>
        <a:bodyPr/>
        <a:lstStyle/>
        <a:p>
          <a:endParaRPr lang="en-US"/>
        </a:p>
      </dgm:t>
    </dgm:pt>
    <dgm:pt modelId="{8F3D64A3-BC90-4C87-B909-659CD8443CD4}" type="sibTrans" cxnId="{71085815-0954-4286-A317-CB08A08128E8}">
      <dgm:prSet/>
      <dgm:spPr/>
      <dgm:t>
        <a:bodyPr/>
        <a:lstStyle/>
        <a:p>
          <a:endParaRPr lang="en-US"/>
        </a:p>
      </dgm:t>
    </dgm:pt>
    <dgm:pt modelId="{48D2463A-64C8-4AE8-8BCE-44373D9BCEA1}">
      <dgm:prSet phldrT="[Text]"/>
      <dgm:spPr>
        <a:xfrm>
          <a:off x="3121818"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Theory &amp; Types</a:t>
          </a:r>
          <a:endParaRPr lang="en-US" dirty="0">
            <a:solidFill>
              <a:schemeClr val="bg1"/>
            </a:solidFill>
            <a:latin typeface="Franklin Gothic Medium Cond" panose="020B0606030402020204" pitchFamily="34" charset="0"/>
            <a:ea typeface="+mn-ea"/>
            <a:cs typeface="+mn-cs"/>
          </a:endParaRPr>
        </a:p>
      </dgm:t>
    </dgm:pt>
    <dgm:pt modelId="{E96994C5-B9D8-4B3A-A0F9-EE8EE3B74F51}" type="parTrans" cxnId="{6FFFA247-47EF-445C-B902-CEE183A044A6}">
      <dgm:prSet/>
      <dgm:spPr/>
      <dgm:t>
        <a:bodyPr/>
        <a:lstStyle/>
        <a:p>
          <a:endParaRPr lang="en-US"/>
        </a:p>
      </dgm:t>
    </dgm:pt>
    <dgm:pt modelId="{B7F1D8BA-BC36-4779-BB96-652CABD78144}" type="sibTrans" cxnId="{6FFFA247-47EF-445C-B902-CEE183A044A6}">
      <dgm:prSet/>
      <dgm:spPr/>
      <dgm:t>
        <a:bodyPr/>
        <a:lstStyle/>
        <a:p>
          <a:endParaRPr lang="en-US"/>
        </a:p>
      </dgm:t>
    </dgm:pt>
    <dgm:pt modelId="{A225FD66-230B-44FE-B0A2-A1CA49D327A1}">
      <dgm:prSet phldrT="[Text]"/>
      <dgm:spPr>
        <a:xfrm>
          <a:off x="6237684" y="2249218"/>
          <a:ext cx="2832497" cy="1050856"/>
        </a:xfrm>
        <a:solidFill>
          <a:srgbClr val="FFC000"/>
        </a:solidFill>
        <a:ln>
          <a:noFill/>
        </a:ln>
        <a:effectLst/>
      </dgm:spPr>
      <dgm:t>
        <a:bodyPr/>
        <a:lstStyle/>
        <a:p>
          <a:r>
            <a:rPr lang="en-US" dirty="0" smtClean="0">
              <a:solidFill>
                <a:schemeClr val="tx1"/>
              </a:solidFill>
              <a:latin typeface="Franklin Gothic Medium Cond" panose="020B0606030402020204" pitchFamily="34" charset="0"/>
              <a:ea typeface="+mn-ea"/>
              <a:cs typeface="+mn-cs"/>
            </a:rPr>
            <a:t>Insurance: History &amp; Nationalization</a:t>
          </a:r>
          <a:endParaRPr lang="en-US" dirty="0">
            <a:solidFill>
              <a:schemeClr val="tx1"/>
            </a:solidFill>
            <a:latin typeface="Franklin Gothic Medium Cond" panose="020B0606030402020204" pitchFamily="34" charset="0"/>
            <a:ea typeface="+mn-ea"/>
            <a:cs typeface="+mn-cs"/>
          </a:endParaRPr>
        </a:p>
      </dgm:t>
    </dgm:pt>
    <dgm:pt modelId="{55AE2616-8F40-4BA9-A200-5B339B115366}" type="parTrans" cxnId="{BF19FFEA-9018-422E-AA5E-370DD8B679B3}">
      <dgm:prSet/>
      <dgm:spPr/>
      <dgm:t>
        <a:bodyPr/>
        <a:lstStyle/>
        <a:p>
          <a:endParaRPr lang="en-US"/>
        </a:p>
      </dgm:t>
    </dgm:pt>
    <dgm:pt modelId="{14DE40D0-0A55-482B-8BCB-10210DEDA085}" type="sibTrans" cxnId="{BF19FFEA-9018-422E-AA5E-370DD8B679B3}">
      <dgm:prSet/>
      <dgm:spPr/>
      <dgm:t>
        <a:bodyPr/>
        <a:lstStyle/>
        <a:p>
          <a:endParaRPr lang="en-US"/>
        </a:p>
      </dgm:t>
    </dgm:pt>
    <dgm:pt modelId="{76E564EE-1088-4FBA-B764-5BFEA784FD6C}">
      <dgm:prSet phldrT="[Text]"/>
      <dgm:spPr>
        <a:xfrm>
          <a:off x="3121818"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IRDA, Powers</a:t>
          </a:r>
          <a:endParaRPr lang="en-US" dirty="0">
            <a:solidFill>
              <a:schemeClr val="bg1"/>
            </a:solidFill>
            <a:latin typeface="Franklin Gothic Medium Cond" panose="020B0606030402020204" pitchFamily="34" charset="0"/>
            <a:ea typeface="+mn-ea"/>
            <a:cs typeface="+mn-cs"/>
          </a:endParaRPr>
        </a:p>
      </dgm:t>
    </dgm:pt>
    <dgm:pt modelId="{6B0460D6-CBCA-423B-8E37-6C757F48EA78}" type="parTrans" cxnId="{DFA6A431-FFE8-4394-B9C7-1A317F54E061}">
      <dgm:prSet/>
      <dgm:spPr/>
      <dgm:t>
        <a:bodyPr/>
        <a:lstStyle/>
        <a:p>
          <a:endParaRPr lang="en-US"/>
        </a:p>
      </dgm:t>
    </dgm:pt>
    <dgm:pt modelId="{EE5EA965-3FC3-473B-9D72-C57C57F633A8}" type="sibTrans" cxnId="{DFA6A431-FFE8-4394-B9C7-1A317F54E061}">
      <dgm:prSet/>
      <dgm:spPr/>
      <dgm:t>
        <a:bodyPr/>
        <a:lstStyle/>
        <a:p>
          <a:endParaRPr lang="en-US"/>
        </a:p>
      </dgm:t>
    </dgm:pt>
    <dgm:pt modelId="{A1599704-8163-4F09-879F-CE5FA913D184}">
      <dgm:prSet phldrT="[Text]"/>
      <dgm:spPr>
        <a:xfrm>
          <a:off x="9353550"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Public sector insurance Co.</a:t>
          </a:r>
          <a:endParaRPr lang="en-US" dirty="0">
            <a:solidFill>
              <a:schemeClr val="bg1"/>
            </a:solidFill>
            <a:latin typeface="Franklin Gothic Medium Cond" panose="020B0606030402020204" pitchFamily="34" charset="0"/>
            <a:ea typeface="+mn-ea"/>
            <a:cs typeface="+mn-cs"/>
          </a:endParaRPr>
        </a:p>
      </dgm:t>
    </dgm:pt>
    <dgm:pt modelId="{59FFC62F-5CBA-4B01-8D68-9FDB83818347}" type="parTrans" cxnId="{F874D3A1-252F-436A-B640-377F660D361B}">
      <dgm:prSet/>
      <dgm:spPr/>
      <dgm:t>
        <a:bodyPr/>
        <a:lstStyle/>
        <a:p>
          <a:endParaRPr lang="en-US"/>
        </a:p>
      </dgm:t>
    </dgm:pt>
    <dgm:pt modelId="{DFC1AD95-21DB-4364-ADC0-4A35850678A4}" type="sibTrans" cxnId="{F874D3A1-252F-436A-B640-377F660D361B}">
      <dgm:prSet/>
      <dgm:spPr/>
      <dgm:t>
        <a:bodyPr/>
        <a:lstStyle/>
        <a:p>
          <a:endParaRPr lang="en-US"/>
        </a:p>
      </dgm:t>
    </dgm:pt>
    <dgm:pt modelId="{43E636FD-DC30-43AE-B79B-6EDEB3946C76}">
      <dgm:prSet phldrT="[Text]"/>
      <dgm:spPr>
        <a:xfrm>
          <a:off x="6237684"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Fin. Inclusion:</a:t>
          </a:r>
        </a:p>
        <a:p>
          <a:r>
            <a:rPr lang="en-US" dirty="0" smtClean="0">
              <a:solidFill>
                <a:schemeClr val="bg1"/>
              </a:solidFill>
              <a:latin typeface="Franklin Gothic Medium Cond" panose="020B0606030402020204" pitchFamily="34" charset="0"/>
              <a:ea typeface="+mn-ea"/>
              <a:cs typeface="+mn-cs"/>
            </a:rPr>
            <a:t>PM JJ &amp; Surksha</a:t>
          </a:r>
          <a:endParaRPr lang="en-US" dirty="0">
            <a:solidFill>
              <a:schemeClr val="bg1"/>
            </a:solidFill>
            <a:latin typeface="Franklin Gothic Medium Cond" panose="020B0606030402020204" pitchFamily="34" charset="0"/>
            <a:ea typeface="+mn-ea"/>
            <a:cs typeface="+mn-cs"/>
          </a:endParaRPr>
        </a:p>
      </dgm:t>
    </dgm:pt>
    <dgm:pt modelId="{6C056FF1-5A7F-4EED-89EF-773F1F921DF5}" type="parTrans" cxnId="{78CF8102-07FD-4808-A18B-DBFEEB607FE6}">
      <dgm:prSet/>
      <dgm:spPr/>
      <dgm:t>
        <a:bodyPr/>
        <a:lstStyle/>
        <a:p>
          <a:endParaRPr lang="en-US"/>
        </a:p>
      </dgm:t>
    </dgm:pt>
    <dgm:pt modelId="{3AE8E3D1-6C33-451F-B5BC-1010BA2DF5CA}" type="sibTrans" cxnId="{78CF8102-07FD-4808-A18B-DBFEEB607FE6}">
      <dgm:prSet/>
      <dgm:spPr/>
      <dgm:t>
        <a:bodyPr/>
        <a:lstStyle/>
        <a:p>
          <a:endParaRPr lang="en-US"/>
        </a:p>
      </dgm:t>
    </dgm:pt>
    <dgm:pt modelId="{DE9D60EE-4908-43F5-A7D5-9E6502EC6308}">
      <dgm:prSet phldrT="[Text]"/>
      <dgm:spPr>
        <a:xfrm>
          <a:off x="9353550"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Intermediaries &amp; Ombudsman</a:t>
          </a:r>
          <a:endParaRPr lang="en-US" dirty="0">
            <a:solidFill>
              <a:schemeClr val="bg1"/>
            </a:solidFill>
            <a:latin typeface="Franklin Gothic Medium Cond" panose="020B0606030402020204" pitchFamily="34" charset="0"/>
            <a:ea typeface="+mn-ea"/>
            <a:cs typeface="+mn-cs"/>
          </a:endParaRPr>
        </a:p>
      </dgm:t>
    </dgm:pt>
    <dgm:pt modelId="{6C3C1C85-2636-47BD-AC83-B7430FC89F9E}" type="parTrans" cxnId="{668B6E14-598C-4FCA-9EF9-118B660B0B5B}">
      <dgm:prSet/>
      <dgm:spPr/>
      <dgm:t>
        <a:bodyPr/>
        <a:lstStyle/>
        <a:p>
          <a:endParaRPr lang="en-US"/>
        </a:p>
      </dgm:t>
    </dgm:pt>
    <dgm:pt modelId="{893FFAE3-A4A3-4AF4-B452-28C236769CC8}" type="sibTrans" cxnId="{668B6E14-598C-4FCA-9EF9-118B660B0B5B}">
      <dgm:prSet/>
      <dgm:spPr/>
      <dgm:t>
        <a:bodyPr/>
        <a:lstStyle/>
        <a:p>
          <a:endParaRPr lang="en-US"/>
        </a:p>
      </dgm:t>
    </dgm:pt>
    <dgm:pt modelId="{FD16F971-0A7A-4E16-A1D0-5C8AFB63A4CB}">
      <dgm:prSet phldrT="[Text]"/>
      <dgm:spPr>
        <a:xfrm>
          <a:off x="5952"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49% FDI: Pro-Cons</a:t>
          </a:r>
          <a:endParaRPr lang="en-US" dirty="0">
            <a:solidFill>
              <a:schemeClr val="bg1"/>
            </a:solidFill>
            <a:latin typeface="Franklin Gothic Medium Cond" panose="020B0606030402020204" pitchFamily="34" charset="0"/>
            <a:ea typeface="+mn-ea"/>
            <a:cs typeface="+mn-cs"/>
          </a:endParaRPr>
        </a:p>
      </dgm:t>
    </dgm:pt>
    <dgm:pt modelId="{1B3C1500-7973-4383-B20E-ACF96CD7B6E1}" type="parTrans" cxnId="{511CB14E-6616-49CE-B1DC-CDDE453A3851}">
      <dgm:prSet/>
      <dgm:spPr/>
      <dgm:t>
        <a:bodyPr/>
        <a:lstStyle/>
        <a:p>
          <a:endParaRPr lang="en-US"/>
        </a:p>
      </dgm:t>
    </dgm:pt>
    <dgm:pt modelId="{CE790B00-04D5-4A2D-AE39-2EF5760F296C}" type="sibTrans" cxnId="{511CB14E-6616-49CE-B1DC-CDDE453A3851}">
      <dgm:prSet/>
      <dgm:spPr/>
      <dgm:t>
        <a:bodyPr/>
        <a:lstStyle/>
        <a:p>
          <a:endParaRPr lang="en-US"/>
        </a:p>
      </dgm:t>
    </dgm:pt>
    <dgm:pt modelId="{BE31EC13-226A-4C90-BDCD-CBFEBDC9B905}" type="pres">
      <dgm:prSet presAssocID="{F0A51B92-0F61-4B3A-829F-7068D975DF3B}" presName="Name0" presStyleCnt="0">
        <dgm:presLayoutVars>
          <dgm:dir/>
          <dgm:resizeHandles val="exact"/>
        </dgm:presLayoutVars>
      </dgm:prSet>
      <dgm:spPr/>
      <dgm:t>
        <a:bodyPr/>
        <a:lstStyle/>
        <a:p>
          <a:endParaRPr lang="en-US"/>
        </a:p>
      </dgm:t>
    </dgm:pt>
    <dgm:pt modelId="{7F55E1B6-B56E-479E-B8D0-07A90E414D34}" type="pres">
      <dgm:prSet presAssocID="{7479DC7E-2D03-419F-B610-180C5627D76B}" presName="compNode" presStyleCnt="0"/>
      <dgm:spPr/>
    </dgm:pt>
    <dgm:pt modelId="{43628663-F906-4F95-BD29-3E5EE23BF35A}" type="pres">
      <dgm:prSet presAssocID="{7479DC7E-2D03-419F-B610-180C5627D76B}" presName="pictRect" presStyleLbl="node1" presStyleIdx="0" presStyleCnt="8"/>
      <dgm:spPr>
        <a:xfrm>
          <a:off x="5952" y="297627"/>
          <a:ext cx="2832497" cy="1951590"/>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pt>
    <dgm:pt modelId="{FD357520-FD5E-4FEF-AE4C-37B2C3158F5C}" type="pres">
      <dgm:prSet presAssocID="{7479DC7E-2D03-419F-B610-180C5627D76B}" presName="textRect" presStyleLbl="revTx" presStyleIdx="0" presStyleCnt="8">
        <dgm:presLayoutVars>
          <dgm:bulletEnabled val="1"/>
        </dgm:presLayoutVars>
      </dgm:prSet>
      <dgm:spPr>
        <a:prstGeom prst="rect">
          <a:avLst/>
        </a:prstGeom>
      </dgm:spPr>
      <dgm:t>
        <a:bodyPr/>
        <a:lstStyle/>
        <a:p>
          <a:endParaRPr lang="en-US"/>
        </a:p>
      </dgm:t>
    </dgm:pt>
    <dgm:pt modelId="{B483B44B-13A7-4B4A-A35C-01BFC6280CB3}" type="pres">
      <dgm:prSet presAssocID="{8F3D64A3-BC90-4C87-B909-659CD8443CD4}" presName="sibTrans" presStyleLbl="sibTrans2D1" presStyleIdx="0" presStyleCnt="0"/>
      <dgm:spPr/>
      <dgm:t>
        <a:bodyPr/>
        <a:lstStyle/>
        <a:p>
          <a:endParaRPr lang="en-US"/>
        </a:p>
      </dgm:t>
    </dgm:pt>
    <dgm:pt modelId="{1C2B9F15-5ACF-4DB3-8D94-9B450317F09E}" type="pres">
      <dgm:prSet presAssocID="{48D2463A-64C8-4AE8-8BCE-44373D9BCEA1}" presName="compNode" presStyleCnt="0"/>
      <dgm:spPr/>
    </dgm:pt>
    <dgm:pt modelId="{47AA52B6-4939-49F7-A8C3-D8CBDDF13E91}" type="pres">
      <dgm:prSet presAssocID="{48D2463A-64C8-4AE8-8BCE-44373D9BCEA1}" presName="pictRect" presStyleLbl="node1" presStyleIdx="1" presStyleCnt="8"/>
      <dgm:spPr>
        <a:xfrm>
          <a:off x="3121818" y="297627"/>
          <a:ext cx="2832497" cy="1951590"/>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gm:spPr>
    </dgm:pt>
    <dgm:pt modelId="{257B642A-83C7-4E4C-9EB0-6FC85221AC8B}" type="pres">
      <dgm:prSet presAssocID="{48D2463A-64C8-4AE8-8BCE-44373D9BCEA1}" presName="textRect" presStyleLbl="revTx" presStyleIdx="1" presStyleCnt="8">
        <dgm:presLayoutVars>
          <dgm:bulletEnabled val="1"/>
        </dgm:presLayoutVars>
      </dgm:prSet>
      <dgm:spPr>
        <a:prstGeom prst="rect">
          <a:avLst/>
        </a:prstGeom>
      </dgm:spPr>
      <dgm:t>
        <a:bodyPr/>
        <a:lstStyle/>
        <a:p>
          <a:endParaRPr lang="en-US"/>
        </a:p>
      </dgm:t>
    </dgm:pt>
    <dgm:pt modelId="{C9316198-7A07-400E-8184-A553DEF56974}" type="pres">
      <dgm:prSet presAssocID="{B7F1D8BA-BC36-4779-BB96-652CABD78144}" presName="sibTrans" presStyleLbl="sibTrans2D1" presStyleIdx="0" presStyleCnt="0"/>
      <dgm:spPr/>
      <dgm:t>
        <a:bodyPr/>
        <a:lstStyle/>
        <a:p>
          <a:endParaRPr lang="en-US"/>
        </a:p>
      </dgm:t>
    </dgm:pt>
    <dgm:pt modelId="{B1FB3F33-4822-4655-BF19-F69DDE3A97B8}" type="pres">
      <dgm:prSet presAssocID="{A225FD66-230B-44FE-B0A2-A1CA49D327A1}" presName="compNode" presStyleCnt="0"/>
      <dgm:spPr/>
    </dgm:pt>
    <dgm:pt modelId="{00AB43A7-C77B-4980-9518-86F4ABC6F820}" type="pres">
      <dgm:prSet presAssocID="{A225FD66-230B-44FE-B0A2-A1CA49D327A1}" presName="pictRect" presStyleLbl="node1" presStyleIdx="2" presStyleCnt="8"/>
      <dgm:spPr>
        <a:xfrm>
          <a:off x="6237684" y="297627"/>
          <a:ext cx="2832497" cy="1951590"/>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AED48EF-FE52-4590-9823-57500140A566}" type="pres">
      <dgm:prSet presAssocID="{A225FD66-230B-44FE-B0A2-A1CA49D327A1}" presName="textRect" presStyleLbl="revTx" presStyleIdx="2" presStyleCnt="8">
        <dgm:presLayoutVars>
          <dgm:bulletEnabled val="1"/>
        </dgm:presLayoutVars>
      </dgm:prSet>
      <dgm:spPr>
        <a:prstGeom prst="rect">
          <a:avLst/>
        </a:prstGeom>
      </dgm:spPr>
      <dgm:t>
        <a:bodyPr/>
        <a:lstStyle/>
        <a:p>
          <a:endParaRPr lang="en-US"/>
        </a:p>
      </dgm:t>
    </dgm:pt>
    <dgm:pt modelId="{C621D300-0BE8-478F-BB59-5EF4C71B0AF6}" type="pres">
      <dgm:prSet presAssocID="{14DE40D0-0A55-482B-8BCB-10210DEDA085}" presName="sibTrans" presStyleLbl="sibTrans2D1" presStyleIdx="0" presStyleCnt="0"/>
      <dgm:spPr/>
      <dgm:t>
        <a:bodyPr/>
        <a:lstStyle/>
        <a:p>
          <a:endParaRPr lang="en-US"/>
        </a:p>
      </dgm:t>
    </dgm:pt>
    <dgm:pt modelId="{D53C79EB-0B71-46DB-A361-FBA88A1F9CEF}" type="pres">
      <dgm:prSet presAssocID="{A1599704-8163-4F09-879F-CE5FA913D184}" presName="compNode" presStyleCnt="0"/>
      <dgm:spPr/>
    </dgm:pt>
    <dgm:pt modelId="{8783821B-07EE-47C2-A0F3-194EA0022B79}" type="pres">
      <dgm:prSet presAssocID="{A1599704-8163-4F09-879F-CE5FA913D184}" presName="pictRect" presStyleLbl="node1" presStyleIdx="3" presStyleCnt="8"/>
      <dgm:spPr>
        <a:xfrm>
          <a:off x="9353550" y="297627"/>
          <a:ext cx="2832497" cy="1951590"/>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gm:spPr>
    </dgm:pt>
    <dgm:pt modelId="{7236D9DB-C6A3-4E97-96BD-25622CA4E551}" type="pres">
      <dgm:prSet presAssocID="{A1599704-8163-4F09-879F-CE5FA913D184}" presName="textRect" presStyleLbl="revTx" presStyleIdx="3" presStyleCnt="8">
        <dgm:presLayoutVars>
          <dgm:bulletEnabled val="1"/>
        </dgm:presLayoutVars>
      </dgm:prSet>
      <dgm:spPr>
        <a:prstGeom prst="rect">
          <a:avLst/>
        </a:prstGeom>
      </dgm:spPr>
      <dgm:t>
        <a:bodyPr/>
        <a:lstStyle/>
        <a:p>
          <a:endParaRPr lang="en-US"/>
        </a:p>
      </dgm:t>
    </dgm:pt>
    <dgm:pt modelId="{9DCF82A3-8406-4758-9BEB-99D6762D9BFA}" type="pres">
      <dgm:prSet presAssocID="{DFC1AD95-21DB-4364-ADC0-4A35850678A4}" presName="sibTrans" presStyleLbl="sibTrans2D1" presStyleIdx="0" presStyleCnt="0"/>
      <dgm:spPr/>
      <dgm:t>
        <a:bodyPr/>
        <a:lstStyle/>
        <a:p>
          <a:endParaRPr lang="en-US"/>
        </a:p>
      </dgm:t>
    </dgm:pt>
    <dgm:pt modelId="{B1D362EA-750E-47EB-BB03-A9A9DF17FDAB}" type="pres">
      <dgm:prSet presAssocID="{76E564EE-1088-4FBA-B764-5BFEA784FD6C}" presName="compNode" presStyleCnt="0"/>
      <dgm:spPr/>
    </dgm:pt>
    <dgm:pt modelId="{EA52E7B3-E09E-402F-B2B5-4E8408A5DEAF}" type="pres">
      <dgm:prSet presAssocID="{76E564EE-1088-4FBA-B764-5BFEA784FD6C}" presName="pictRect" presStyleLbl="node1" presStyleIdx="4" presStyleCnt="8"/>
      <dgm:spPr>
        <a:xfrm>
          <a:off x="3121818" y="3583324"/>
          <a:ext cx="2832497" cy="1951590"/>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F18225BF-0EFA-4F78-8401-4480D770A2BE}" type="pres">
      <dgm:prSet presAssocID="{76E564EE-1088-4FBA-B764-5BFEA784FD6C}" presName="textRect" presStyleLbl="revTx" presStyleIdx="4" presStyleCnt="8">
        <dgm:presLayoutVars>
          <dgm:bulletEnabled val="1"/>
        </dgm:presLayoutVars>
      </dgm:prSet>
      <dgm:spPr>
        <a:prstGeom prst="rect">
          <a:avLst/>
        </a:prstGeom>
      </dgm:spPr>
      <dgm:t>
        <a:bodyPr/>
        <a:lstStyle/>
        <a:p>
          <a:endParaRPr lang="en-US"/>
        </a:p>
      </dgm:t>
    </dgm:pt>
    <dgm:pt modelId="{B6042F03-9320-417F-A965-1764B5BAEFA3}" type="pres">
      <dgm:prSet presAssocID="{EE5EA965-3FC3-473B-9D72-C57C57F633A8}" presName="sibTrans" presStyleLbl="sibTrans2D1" presStyleIdx="0" presStyleCnt="0"/>
      <dgm:spPr/>
      <dgm:t>
        <a:bodyPr/>
        <a:lstStyle/>
        <a:p>
          <a:endParaRPr lang="en-US"/>
        </a:p>
      </dgm:t>
    </dgm:pt>
    <dgm:pt modelId="{FAB6CB74-588F-4A6E-9B66-8F97428FB86D}" type="pres">
      <dgm:prSet presAssocID="{FD16F971-0A7A-4E16-A1D0-5C8AFB63A4CB}" presName="compNode" presStyleCnt="0"/>
      <dgm:spPr/>
    </dgm:pt>
    <dgm:pt modelId="{FD5B68C8-CC74-4DCF-AB19-5D3568456154}" type="pres">
      <dgm:prSet presAssocID="{FD16F971-0A7A-4E16-A1D0-5C8AFB63A4CB}" presName="pictRect" presStyleLbl="node1" presStyleIdx="5" presStyleCnt="8"/>
      <dgm:spPr>
        <a:blipFill rotWithShape="1">
          <a:blip xmlns:r="http://schemas.openxmlformats.org/officeDocument/2006/relationships" r:embed="rId6"/>
          <a:stretch>
            <a:fillRect/>
          </a:stretch>
        </a:blipFill>
      </dgm:spPr>
    </dgm:pt>
    <dgm:pt modelId="{ECEFA422-AE72-4975-B439-84379562AFA0}" type="pres">
      <dgm:prSet presAssocID="{FD16F971-0A7A-4E16-A1D0-5C8AFB63A4CB}" presName="textRect" presStyleLbl="revTx" presStyleIdx="5" presStyleCnt="8">
        <dgm:presLayoutVars>
          <dgm:bulletEnabled val="1"/>
        </dgm:presLayoutVars>
      </dgm:prSet>
      <dgm:spPr>
        <a:prstGeom prst="rect">
          <a:avLst/>
        </a:prstGeom>
      </dgm:spPr>
      <dgm:t>
        <a:bodyPr/>
        <a:lstStyle/>
        <a:p>
          <a:endParaRPr lang="en-US"/>
        </a:p>
      </dgm:t>
    </dgm:pt>
    <dgm:pt modelId="{5D34B141-1ED3-4FDD-96CF-9C905F3946E2}" type="pres">
      <dgm:prSet presAssocID="{CE790B00-04D5-4A2D-AE39-2EF5760F296C}" presName="sibTrans" presStyleLbl="sibTrans2D1" presStyleIdx="0" presStyleCnt="0"/>
      <dgm:spPr/>
      <dgm:t>
        <a:bodyPr/>
        <a:lstStyle/>
        <a:p>
          <a:endParaRPr lang="en-US"/>
        </a:p>
      </dgm:t>
    </dgm:pt>
    <dgm:pt modelId="{2FA0102A-D0C8-4ECD-A7CE-1B1E9B682D3D}" type="pres">
      <dgm:prSet presAssocID="{43E636FD-DC30-43AE-B79B-6EDEB3946C76}" presName="compNode" presStyleCnt="0"/>
      <dgm:spPr/>
    </dgm:pt>
    <dgm:pt modelId="{49095E72-4E96-4389-B232-5F2A451D41C2}" type="pres">
      <dgm:prSet presAssocID="{43E636FD-DC30-43AE-B79B-6EDEB3946C76}" presName="pictRect" presStyleLbl="node1" presStyleIdx="6" presStyleCnt="8" custScaleX="74987"/>
      <dgm:spPr>
        <a:xfrm>
          <a:off x="6237684" y="3583324"/>
          <a:ext cx="2832497" cy="1951590"/>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gm:spPr>
    </dgm:pt>
    <dgm:pt modelId="{A9F079A9-1CB5-417E-A48F-DFA9953451DB}" type="pres">
      <dgm:prSet presAssocID="{43E636FD-DC30-43AE-B79B-6EDEB3946C76}" presName="textRect" presStyleLbl="revTx" presStyleIdx="6" presStyleCnt="8" custLinFactNeighborY="-8701">
        <dgm:presLayoutVars>
          <dgm:bulletEnabled val="1"/>
        </dgm:presLayoutVars>
      </dgm:prSet>
      <dgm:spPr>
        <a:prstGeom prst="rect">
          <a:avLst/>
        </a:prstGeom>
      </dgm:spPr>
      <dgm:t>
        <a:bodyPr/>
        <a:lstStyle/>
        <a:p>
          <a:endParaRPr lang="en-US"/>
        </a:p>
      </dgm:t>
    </dgm:pt>
    <dgm:pt modelId="{621F8F92-24F8-4403-8B34-7149050CC493}" type="pres">
      <dgm:prSet presAssocID="{3AE8E3D1-6C33-451F-B5BC-1010BA2DF5CA}" presName="sibTrans" presStyleLbl="sibTrans2D1" presStyleIdx="0" presStyleCnt="0"/>
      <dgm:spPr/>
      <dgm:t>
        <a:bodyPr/>
        <a:lstStyle/>
        <a:p>
          <a:endParaRPr lang="en-US"/>
        </a:p>
      </dgm:t>
    </dgm:pt>
    <dgm:pt modelId="{72D9FFC7-1F93-490A-9E37-95E63AA60897}" type="pres">
      <dgm:prSet presAssocID="{DE9D60EE-4908-43F5-A7D5-9E6502EC6308}" presName="compNode" presStyleCnt="0"/>
      <dgm:spPr/>
    </dgm:pt>
    <dgm:pt modelId="{43498343-F7F0-4842-8E6A-DDA26FAD3935}" type="pres">
      <dgm:prSet presAssocID="{DE9D60EE-4908-43F5-A7D5-9E6502EC6308}" presName="pictRect" presStyleLbl="node1" presStyleIdx="7" presStyleCnt="8" custScaleX="76121"/>
      <dgm:spPr>
        <a:xfrm>
          <a:off x="9353550" y="3583324"/>
          <a:ext cx="2832497" cy="1951590"/>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gm:spPr>
    </dgm:pt>
    <dgm:pt modelId="{D85A74A3-EC26-4006-9B2A-FEFD84823931}" type="pres">
      <dgm:prSet presAssocID="{DE9D60EE-4908-43F5-A7D5-9E6502EC6308}" presName="textRect" presStyleLbl="revTx" presStyleIdx="7" presStyleCnt="8">
        <dgm:presLayoutVars>
          <dgm:bulletEnabled val="1"/>
        </dgm:presLayoutVars>
      </dgm:prSet>
      <dgm:spPr>
        <a:prstGeom prst="rect">
          <a:avLst/>
        </a:prstGeom>
      </dgm:spPr>
      <dgm:t>
        <a:bodyPr/>
        <a:lstStyle/>
        <a:p>
          <a:endParaRPr lang="en-US"/>
        </a:p>
      </dgm:t>
    </dgm:pt>
  </dgm:ptLst>
  <dgm:cxnLst>
    <dgm:cxn modelId="{978B8DFB-2383-46E1-B166-AF7DE78DAA7F}" type="presOf" srcId="{3AE8E3D1-6C33-451F-B5BC-1010BA2DF5CA}" destId="{621F8F92-24F8-4403-8B34-7149050CC493}" srcOrd="0" destOrd="0" presId="urn:microsoft.com/office/officeart/2005/8/layout/pList1#14"/>
    <dgm:cxn modelId="{5639774A-E0C5-4662-9A65-217B64E9BB39}" type="presOf" srcId="{A225FD66-230B-44FE-B0A2-A1CA49D327A1}" destId="{2AED48EF-FE52-4590-9823-57500140A566}" srcOrd="0" destOrd="0" presId="urn:microsoft.com/office/officeart/2005/8/layout/pList1#14"/>
    <dgm:cxn modelId="{D2A76E78-CB4A-4940-911A-D27971B81651}" type="presOf" srcId="{A1599704-8163-4F09-879F-CE5FA913D184}" destId="{7236D9DB-C6A3-4E97-96BD-25622CA4E551}" srcOrd="0" destOrd="0" presId="urn:microsoft.com/office/officeart/2005/8/layout/pList1#14"/>
    <dgm:cxn modelId="{C148A60D-17F7-41CE-AF1B-4ADD553AB265}" type="presOf" srcId="{48D2463A-64C8-4AE8-8BCE-44373D9BCEA1}" destId="{257B642A-83C7-4E4C-9EB0-6FC85221AC8B}" srcOrd="0" destOrd="0" presId="urn:microsoft.com/office/officeart/2005/8/layout/pList1#14"/>
    <dgm:cxn modelId="{DFA6A431-FFE8-4394-B9C7-1A317F54E061}" srcId="{F0A51B92-0F61-4B3A-829F-7068D975DF3B}" destId="{76E564EE-1088-4FBA-B764-5BFEA784FD6C}" srcOrd="4" destOrd="0" parTransId="{6B0460D6-CBCA-423B-8E37-6C757F48EA78}" sibTransId="{EE5EA965-3FC3-473B-9D72-C57C57F633A8}"/>
    <dgm:cxn modelId="{569F9A75-E8E9-43CB-B2B9-60E1E97E6929}" type="presOf" srcId="{DFC1AD95-21DB-4364-ADC0-4A35850678A4}" destId="{9DCF82A3-8406-4758-9BEB-99D6762D9BFA}" srcOrd="0" destOrd="0" presId="urn:microsoft.com/office/officeart/2005/8/layout/pList1#14"/>
    <dgm:cxn modelId="{DF67EE71-603A-4A4A-998B-1CAD8570FF10}" type="presOf" srcId="{CE790B00-04D5-4A2D-AE39-2EF5760F296C}" destId="{5D34B141-1ED3-4FDD-96CF-9C905F3946E2}" srcOrd="0" destOrd="0" presId="urn:microsoft.com/office/officeart/2005/8/layout/pList1#14"/>
    <dgm:cxn modelId="{BF19FFEA-9018-422E-AA5E-370DD8B679B3}" srcId="{F0A51B92-0F61-4B3A-829F-7068D975DF3B}" destId="{A225FD66-230B-44FE-B0A2-A1CA49D327A1}" srcOrd="2" destOrd="0" parTransId="{55AE2616-8F40-4BA9-A200-5B339B115366}" sibTransId="{14DE40D0-0A55-482B-8BCB-10210DEDA085}"/>
    <dgm:cxn modelId="{511CB14E-6616-49CE-B1DC-CDDE453A3851}" srcId="{F0A51B92-0F61-4B3A-829F-7068D975DF3B}" destId="{FD16F971-0A7A-4E16-A1D0-5C8AFB63A4CB}" srcOrd="5" destOrd="0" parTransId="{1B3C1500-7973-4383-B20E-ACF96CD7B6E1}" sibTransId="{CE790B00-04D5-4A2D-AE39-2EF5760F296C}"/>
    <dgm:cxn modelId="{85513E09-8D7C-4AEB-B4EE-127213C50379}" type="presOf" srcId="{8F3D64A3-BC90-4C87-B909-659CD8443CD4}" destId="{B483B44B-13A7-4B4A-A35C-01BFC6280CB3}" srcOrd="0" destOrd="0" presId="urn:microsoft.com/office/officeart/2005/8/layout/pList1#14"/>
    <dgm:cxn modelId="{BFBB72CF-8C8E-4DB3-AB82-9D95E0FE3AF6}" type="presOf" srcId="{43E636FD-DC30-43AE-B79B-6EDEB3946C76}" destId="{A9F079A9-1CB5-417E-A48F-DFA9953451DB}" srcOrd="0" destOrd="0" presId="urn:microsoft.com/office/officeart/2005/8/layout/pList1#14"/>
    <dgm:cxn modelId="{B3C7161E-E18B-4542-9505-D045138DCA01}" type="presOf" srcId="{7479DC7E-2D03-419F-B610-180C5627D76B}" destId="{FD357520-FD5E-4FEF-AE4C-37B2C3158F5C}" srcOrd="0" destOrd="0" presId="urn:microsoft.com/office/officeart/2005/8/layout/pList1#14"/>
    <dgm:cxn modelId="{CA24D1D3-C8AF-4810-9276-D82C11A0E798}" type="presOf" srcId="{EE5EA965-3FC3-473B-9D72-C57C57F633A8}" destId="{B6042F03-9320-417F-A965-1764B5BAEFA3}" srcOrd="0" destOrd="0" presId="urn:microsoft.com/office/officeart/2005/8/layout/pList1#14"/>
    <dgm:cxn modelId="{78CF8102-07FD-4808-A18B-DBFEEB607FE6}" srcId="{F0A51B92-0F61-4B3A-829F-7068D975DF3B}" destId="{43E636FD-DC30-43AE-B79B-6EDEB3946C76}" srcOrd="6" destOrd="0" parTransId="{6C056FF1-5A7F-4EED-89EF-773F1F921DF5}" sibTransId="{3AE8E3D1-6C33-451F-B5BC-1010BA2DF5CA}"/>
    <dgm:cxn modelId="{FF34C91B-21C6-4A30-A2CB-0D29AF98BE0F}" type="presOf" srcId="{F0A51B92-0F61-4B3A-829F-7068D975DF3B}" destId="{BE31EC13-226A-4C90-BDCD-CBFEBDC9B905}" srcOrd="0" destOrd="0" presId="urn:microsoft.com/office/officeart/2005/8/layout/pList1#14"/>
    <dgm:cxn modelId="{71085815-0954-4286-A317-CB08A08128E8}" srcId="{F0A51B92-0F61-4B3A-829F-7068D975DF3B}" destId="{7479DC7E-2D03-419F-B610-180C5627D76B}" srcOrd="0" destOrd="0" parTransId="{6E2376F9-6369-4EE0-95B7-E54F8B749F07}" sibTransId="{8F3D64A3-BC90-4C87-B909-659CD8443CD4}"/>
    <dgm:cxn modelId="{668B6E14-598C-4FCA-9EF9-118B660B0B5B}" srcId="{F0A51B92-0F61-4B3A-829F-7068D975DF3B}" destId="{DE9D60EE-4908-43F5-A7D5-9E6502EC6308}" srcOrd="7" destOrd="0" parTransId="{6C3C1C85-2636-47BD-AC83-B7430FC89F9E}" sibTransId="{893FFAE3-A4A3-4AF4-B452-28C236769CC8}"/>
    <dgm:cxn modelId="{07102D9F-89CE-4D78-A476-048166AD2E8C}" type="presOf" srcId="{76E564EE-1088-4FBA-B764-5BFEA784FD6C}" destId="{F18225BF-0EFA-4F78-8401-4480D770A2BE}" srcOrd="0" destOrd="0" presId="urn:microsoft.com/office/officeart/2005/8/layout/pList1#14"/>
    <dgm:cxn modelId="{60CB2EA7-E054-471A-BF21-4D7DBDCA10E9}" type="presOf" srcId="{B7F1D8BA-BC36-4779-BB96-652CABD78144}" destId="{C9316198-7A07-400E-8184-A553DEF56974}" srcOrd="0" destOrd="0" presId="urn:microsoft.com/office/officeart/2005/8/layout/pList1#14"/>
    <dgm:cxn modelId="{6FFFA247-47EF-445C-B902-CEE183A044A6}" srcId="{F0A51B92-0F61-4B3A-829F-7068D975DF3B}" destId="{48D2463A-64C8-4AE8-8BCE-44373D9BCEA1}" srcOrd="1" destOrd="0" parTransId="{E96994C5-B9D8-4B3A-A0F9-EE8EE3B74F51}" sibTransId="{B7F1D8BA-BC36-4779-BB96-652CABD78144}"/>
    <dgm:cxn modelId="{F874D3A1-252F-436A-B640-377F660D361B}" srcId="{F0A51B92-0F61-4B3A-829F-7068D975DF3B}" destId="{A1599704-8163-4F09-879F-CE5FA913D184}" srcOrd="3" destOrd="0" parTransId="{59FFC62F-5CBA-4B01-8D68-9FDB83818347}" sibTransId="{DFC1AD95-21DB-4364-ADC0-4A35850678A4}"/>
    <dgm:cxn modelId="{121D4ACD-796D-42EB-BAC4-02110147CFA3}" type="presOf" srcId="{14DE40D0-0A55-482B-8BCB-10210DEDA085}" destId="{C621D300-0BE8-478F-BB59-5EF4C71B0AF6}" srcOrd="0" destOrd="0" presId="urn:microsoft.com/office/officeart/2005/8/layout/pList1#14"/>
    <dgm:cxn modelId="{824F6870-1289-403E-82C0-6CE4CFD6BDEB}" type="presOf" srcId="{DE9D60EE-4908-43F5-A7D5-9E6502EC6308}" destId="{D85A74A3-EC26-4006-9B2A-FEFD84823931}" srcOrd="0" destOrd="0" presId="urn:microsoft.com/office/officeart/2005/8/layout/pList1#14"/>
    <dgm:cxn modelId="{BAC7F9B2-547B-4C5C-B42A-2B1B1FCBCB33}" type="presOf" srcId="{FD16F971-0A7A-4E16-A1D0-5C8AFB63A4CB}" destId="{ECEFA422-AE72-4975-B439-84379562AFA0}" srcOrd="0" destOrd="0" presId="urn:microsoft.com/office/officeart/2005/8/layout/pList1#14"/>
    <dgm:cxn modelId="{00494262-FFE5-42F1-84A0-A0B37694C758}" type="presParOf" srcId="{BE31EC13-226A-4C90-BDCD-CBFEBDC9B905}" destId="{7F55E1B6-B56E-479E-B8D0-07A90E414D34}" srcOrd="0" destOrd="0" presId="urn:microsoft.com/office/officeart/2005/8/layout/pList1#14"/>
    <dgm:cxn modelId="{744F228E-F4AE-44BA-8FF9-E12489373747}" type="presParOf" srcId="{7F55E1B6-B56E-479E-B8D0-07A90E414D34}" destId="{43628663-F906-4F95-BD29-3E5EE23BF35A}" srcOrd="0" destOrd="0" presId="urn:microsoft.com/office/officeart/2005/8/layout/pList1#14"/>
    <dgm:cxn modelId="{02BD61A1-2931-47E7-A8A0-39E5996B049B}" type="presParOf" srcId="{7F55E1B6-B56E-479E-B8D0-07A90E414D34}" destId="{FD357520-FD5E-4FEF-AE4C-37B2C3158F5C}" srcOrd="1" destOrd="0" presId="urn:microsoft.com/office/officeart/2005/8/layout/pList1#14"/>
    <dgm:cxn modelId="{5353FD38-FBF9-4C49-9CBD-2A1BA87D6717}" type="presParOf" srcId="{BE31EC13-226A-4C90-BDCD-CBFEBDC9B905}" destId="{B483B44B-13A7-4B4A-A35C-01BFC6280CB3}" srcOrd="1" destOrd="0" presId="urn:microsoft.com/office/officeart/2005/8/layout/pList1#14"/>
    <dgm:cxn modelId="{C01D5B76-BA19-48AB-895B-4B5223E51E48}" type="presParOf" srcId="{BE31EC13-226A-4C90-BDCD-CBFEBDC9B905}" destId="{1C2B9F15-5ACF-4DB3-8D94-9B450317F09E}" srcOrd="2" destOrd="0" presId="urn:microsoft.com/office/officeart/2005/8/layout/pList1#14"/>
    <dgm:cxn modelId="{47AB35D5-EADE-49A1-BB87-86BE1E9C4620}" type="presParOf" srcId="{1C2B9F15-5ACF-4DB3-8D94-9B450317F09E}" destId="{47AA52B6-4939-49F7-A8C3-D8CBDDF13E91}" srcOrd="0" destOrd="0" presId="urn:microsoft.com/office/officeart/2005/8/layout/pList1#14"/>
    <dgm:cxn modelId="{7F4556D6-C298-42E8-9DE9-CCE1FC146997}" type="presParOf" srcId="{1C2B9F15-5ACF-4DB3-8D94-9B450317F09E}" destId="{257B642A-83C7-4E4C-9EB0-6FC85221AC8B}" srcOrd="1" destOrd="0" presId="urn:microsoft.com/office/officeart/2005/8/layout/pList1#14"/>
    <dgm:cxn modelId="{ADDFEA5F-60F7-4BD7-B71D-ED89787CE8D8}" type="presParOf" srcId="{BE31EC13-226A-4C90-BDCD-CBFEBDC9B905}" destId="{C9316198-7A07-400E-8184-A553DEF56974}" srcOrd="3" destOrd="0" presId="urn:microsoft.com/office/officeart/2005/8/layout/pList1#14"/>
    <dgm:cxn modelId="{35E7EAD7-171A-42D8-A987-1CA2FC77E96B}" type="presParOf" srcId="{BE31EC13-226A-4C90-BDCD-CBFEBDC9B905}" destId="{B1FB3F33-4822-4655-BF19-F69DDE3A97B8}" srcOrd="4" destOrd="0" presId="urn:microsoft.com/office/officeart/2005/8/layout/pList1#14"/>
    <dgm:cxn modelId="{474D7F4A-B78A-4DE5-B133-FAB166CDAC07}" type="presParOf" srcId="{B1FB3F33-4822-4655-BF19-F69DDE3A97B8}" destId="{00AB43A7-C77B-4980-9518-86F4ABC6F820}" srcOrd="0" destOrd="0" presId="urn:microsoft.com/office/officeart/2005/8/layout/pList1#14"/>
    <dgm:cxn modelId="{2FB19E43-33F8-4261-BAAA-815170725B3D}" type="presParOf" srcId="{B1FB3F33-4822-4655-BF19-F69DDE3A97B8}" destId="{2AED48EF-FE52-4590-9823-57500140A566}" srcOrd="1" destOrd="0" presId="urn:microsoft.com/office/officeart/2005/8/layout/pList1#14"/>
    <dgm:cxn modelId="{B0872FCF-11AE-4468-A1AF-A0ED3B1D0581}" type="presParOf" srcId="{BE31EC13-226A-4C90-BDCD-CBFEBDC9B905}" destId="{C621D300-0BE8-478F-BB59-5EF4C71B0AF6}" srcOrd="5" destOrd="0" presId="urn:microsoft.com/office/officeart/2005/8/layout/pList1#14"/>
    <dgm:cxn modelId="{D7D14DD2-7808-46A0-AD74-EF102E0C4466}" type="presParOf" srcId="{BE31EC13-226A-4C90-BDCD-CBFEBDC9B905}" destId="{D53C79EB-0B71-46DB-A361-FBA88A1F9CEF}" srcOrd="6" destOrd="0" presId="urn:microsoft.com/office/officeart/2005/8/layout/pList1#14"/>
    <dgm:cxn modelId="{9BFE5727-9D14-4204-AD4C-F71C698F0D5E}" type="presParOf" srcId="{D53C79EB-0B71-46DB-A361-FBA88A1F9CEF}" destId="{8783821B-07EE-47C2-A0F3-194EA0022B79}" srcOrd="0" destOrd="0" presId="urn:microsoft.com/office/officeart/2005/8/layout/pList1#14"/>
    <dgm:cxn modelId="{8A41E985-CD00-4A2B-99A2-004292AA582E}" type="presParOf" srcId="{D53C79EB-0B71-46DB-A361-FBA88A1F9CEF}" destId="{7236D9DB-C6A3-4E97-96BD-25622CA4E551}" srcOrd="1" destOrd="0" presId="urn:microsoft.com/office/officeart/2005/8/layout/pList1#14"/>
    <dgm:cxn modelId="{D4930838-FD34-4C0B-82FD-A1168B1189D5}" type="presParOf" srcId="{BE31EC13-226A-4C90-BDCD-CBFEBDC9B905}" destId="{9DCF82A3-8406-4758-9BEB-99D6762D9BFA}" srcOrd="7" destOrd="0" presId="urn:microsoft.com/office/officeart/2005/8/layout/pList1#14"/>
    <dgm:cxn modelId="{1BDBA4D5-3BD5-4AD8-B839-0404B1501B2B}" type="presParOf" srcId="{BE31EC13-226A-4C90-BDCD-CBFEBDC9B905}" destId="{B1D362EA-750E-47EB-BB03-A9A9DF17FDAB}" srcOrd="8" destOrd="0" presId="urn:microsoft.com/office/officeart/2005/8/layout/pList1#14"/>
    <dgm:cxn modelId="{DFAA6904-819E-411B-94C9-66033095C43C}" type="presParOf" srcId="{B1D362EA-750E-47EB-BB03-A9A9DF17FDAB}" destId="{EA52E7B3-E09E-402F-B2B5-4E8408A5DEAF}" srcOrd="0" destOrd="0" presId="urn:microsoft.com/office/officeart/2005/8/layout/pList1#14"/>
    <dgm:cxn modelId="{79E6407F-B396-4BE3-8204-A35946595D45}" type="presParOf" srcId="{B1D362EA-750E-47EB-BB03-A9A9DF17FDAB}" destId="{F18225BF-0EFA-4F78-8401-4480D770A2BE}" srcOrd="1" destOrd="0" presId="urn:microsoft.com/office/officeart/2005/8/layout/pList1#14"/>
    <dgm:cxn modelId="{80645FC2-BE4A-462D-830D-2EA662E18D84}" type="presParOf" srcId="{BE31EC13-226A-4C90-BDCD-CBFEBDC9B905}" destId="{B6042F03-9320-417F-A965-1764B5BAEFA3}" srcOrd="9" destOrd="0" presId="urn:microsoft.com/office/officeart/2005/8/layout/pList1#14"/>
    <dgm:cxn modelId="{8D48F988-58BF-4997-8900-F635F238001B}" type="presParOf" srcId="{BE31EC13-226A-4C90-BDCD-CBFEBDC9B905}" destId="{FAB6CB74-588F-4A6E-9B66-8F97428FB86D}" srcOrd="10" destOrd="0" presId="urn:microsoft.com/office/officeart/2005/8/layout/pList1#14"/>
    <dgm:cxn modelId="{36A14ED6-51F7-45F3-A86E-215AE9753CBD}" type="presParOf" srcId="{FAB6CB74-588F-4A6E-9B66-8F97428FB86D}" destId="{FD5B68C8-CC74-4DCF-AB19-5D3568456154}" srcOrd="0" destOrd="0" presId="urn:microsoft.com/office/officeart/2005/8/layout/pList1#14"/>
    <dgm:cxn modelId="{8BAB2DEB-4670-40CE-B8F4-50958E790B00}" type="presParOf" srcId="{FAB6CB74-588F-4A6E-9B66-8F97428FB86D}" destId="{ECEFA422-AE72-4975-B439-84379562AFA0}" srcOrd="1" destOrd="0" presId="urn:microsoft.com/office/officeart/2005/8/layout/pList1#14"/>
    <dgm:cxn modelId="{CDE01463-0ACF-46FE-A019-A41D4D4EBA48}" type="presParOf" srcId="{BE31EC13-226A-4C90-BDCD-CBFEBDC9B905}" destId="{5D34B141-1ED3-4FDD-96CF-9C905F3946E2}" srcOrd="11" destOrd="0" presId="urn:microsoft.com/office/officeart/2005/8/layout/pList1#14"/>
    <dgm:cxn modelId="{E57FE17A-427E-4335-9473-367ACC17BBBE}" type="presParOf" srcId="{BE31EC13-226A-4C90-BDCD-CBFEBDC9B905}" destId="{2FA0102A-D0C8-4ECD-A7CE-1B1E9B682D3D}" srcOrd="12" destOrd="0" presId="urn:microsoft.com/office/officeart/2005/8/layout/pList1#14"/>
    <dgm:cxn modelId="{825BFDD7-36BF-4C9B-81F5-F002786110E1}" type="presParOf" srcId="{2FA0102A-D0C8-4ECD-A7CE-1B1E9B682D3D}" destId="{49095E72-4E96-4389-B232-5F2A451D41C2}" srcOrd="0" destOrd="0" presId="urn:microsoft.com/office/officeart/2005/8/layout/pList1#14"/>
    <dgm:cxn modelId="{D64B6DF7-2CF2-47DE-BF00-F0499320E52A}" type="presParOf" srcId="{2FA0102A-D0C8-4ECD-A7CE-1B1E9B682D3D}" destId="{A9F079A9-1CB5-417E-A48F-DFA9953451DB}" srcOrd="1" destOrd="0" presId="urn:microsoft.com/office/officeart/2005/8/layout/pList1#14"/>
    <dgm:cxn modelId="{C81A7C8C-2CAB-49BA-A46B-4E3A87F2BA19}" type="presParOf" srcId="{BE31EC13-226A-4C90-BDCD-CBFEBDC9B905}" destId="{621F8F92-24F8-4403-8B34-7149050CC493}" srcOrd="13" destOrd="0" presId="urn:microsoft.com/office/officeart/2005/8/layout/pList1#14"/>
    <dgm:cxn modelId="{B1D8BEDA-7F3F-427F-BFC9-D75EADBC26FF}" type="presParOf" srcId="{BE31EC13-226A-4C90-BDCD-CBFEBDC9B905}" destId="{72D9FFC7-1F93-490A-9E37-95E63AA60897}" srcOrd="14" destOrd="0" presId="urn:microsoft.com/office/officeart/2005/8/layout/pList1#14"/>
    <dgm:cxn modelId="{7755DD99-1CEC-4BD5-8317-432828DF0B3A}" type="presParOf" srcId="{72D9FFC7-1F93-490A-9E37-95E63AA60897}" destId="{43498343-F7F0-4842-8E6A-DDA26FAD3935}" srcOrd="0" destOrd="0" presId="urn:microsoft.com/office/officeart/2005/8/layout/pList1#14"/>
    <dgm:cxn modelId="{2C9088A6-7950-4FAE-9AD7-2726DE26DB4B}" type="presParOf" srcId="{72D9FFC7-1F93-490A-9E37-95E63AA60897}" destId="{D85A74A3-EC26-4006-9B2A-FEFD84823931}" srcOrd="1" destOrd="0" presId="urn:microsoft.com/office/officeart/2005/8/layout/pList1#1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B400715-B00D-445F-9221-C3A9DCF4EAB3}" type="doc">
      <dgm:prSet loTypeId="urn:microsoft.com/office/officeart/2005/8/layout/hList6" loCatId="list" qsTypeId="urn:microsoft.com/office/officeart/2005/8/quickstyle/simple1" qsCatId="simple" csTypeId="urn:microsoft.com/office/officeart/2005/8/colors/colorful1#16" csCatId="colorful" phldr="1"/>
      <dgm:spPr/>
      <dgm:t>
        <a:bodyPr/>
        <a:lstStyle/>
        <a:p>
          <a:endParaRPr lang="en-US"/>
        </a:p>
      </dgm:t>
    </dgm:pt>
    <dgm:pt modelId="{E4DF6F5A-BBF5-4B78-8A6E-267238B4A7E1}">
      <dgm:prSet phldrT="[Text]"/>
      <dgm:spPr/>
      <dgm:t>
        <a:bodyPr/>
        <a:lstStyle/>
        <a:p>
          <a:r>
            <a:rPr lang="en-US" dirty="0" smtClean="0">
              <a:latin typeface="Franklin Gothic Medium Cond" panose="020B0606030402020204" pitchFamily="34" charset="0"/>
            </a:rPr>
            <a:t>4500 BC</a:t>
          </a:r>
          <a:endParaRPr lang="en-US" dirty="0">
            <a:latin typeface="Franklin Gothic Medium Cond" panose="020B0606030402020204" pitchFamily="34" charset="0"/>
          </a:endParaRPr>
        </a:p>
      </dgm:t>
    </dgm:pt>
    <dgm:pt modelId="{234A1037-D204-4477-9E06-F46C4F733298}" type="parTrans" cxnId="{CB620A25-9F12-445E-AB7A-CAD6669C489C}">
      <dgm:prSet/>
      <dgm:spPr/>
      <dgm:t>
        <a:bodyPr/>
        <a:lstStyle/>
        <a:p>
          <a:endParaRPr lang="en-US"/>
        </a:p>
      </dgm:t>
    </dgm:pt>
    <dgm:pt modelId="{9E491449-0721-4029-A272-1534EE817BEF}" type="sibTrans" cxnId="{CB620A25-9F12-445E-AB7A-CAD6669C489C}">
      <dgm:prSet/>
      <dgm:spPr/>
      <dgm:t>
        <a:bodyPr/>
        <a:lstStyle/>
        <a:p>
          <a:endParaRPr lang="en-US"/>
        </a:p>
      </dgm:t>
    </dgm:pt>
    <dgm:pt modelId="{471B1A3E-1674-4DA8-A2BA-8826EE7C5EC5}">
      <dgm:prSet phldrT="[Text]"/>
      <dgm:spPr/>
      <dgm:t>
        <a:bodyPr/>
        <a:lstStyle/>
        <a:p>
          <a:r>
            <a:rPr lang="en-US" dirty="0" smtClean="0">
              <a:latin typeface="Franklin Gothic Medium Cond" panose="020B0606030402020204" pitchFamily="34" charset="0"/>
            </a:rPr>
            <a:t>1347</a:t>
          </a:r>
          <a:endParaRPr lang="en-US" dirty="0">
            <a:latin typeface="Franklin Gothic Medium Cond" panose="020B0606030402020204" pitchFamily="34" charset="0"/>
          </a:endParaRPr>
        </a:p>
      </dgm:t>
    </dgm:pt>
    <dgm:pt modelId="{50D17767-35A0-4115-A02D-C830AF456268}" type="parTrans" cxnId="{06B7FE91-7065-4DF6-994E-0973CC931371}">
      <dgm:prSet/>
      <dgm:spPr/>
      <dgm:t>
        <a:bodyPr/>
        <a:lstStyle/>
        <a:p>
          <a:endParaRPr lang="en-US"/>
        </a:p>
      </dgm:t>
    </dgm:pt>
    <dgm:pt modelId="{90482BFB-61C1-45B8-AD8B-95CAC8EB6A60}" type="sibTrans" cxnId="{06B7FE91-7065-4DF6-994E-0973CC931371}">
      <dgm:prSet/>
      <dgm:spPr/>
      <dgm:t>
        <a:bodyPr/>
        <a:lstStyle/>
        <a:p>
          <a:endParaRPr lang="en-US"/>
        </a:p>
      </dgm:t>
    </dgm:pt>
    <dgm:pt modelId="{85435624-6396-4B62-A519-A78E644FD2FD}">
      <dgm:prSet phldrT="[Text]"/>
      <dgm:spPr/>
      <dgm:t>
        <a:bodyPr/>
        <a:lstStyle/>
        <a:p>
          <a:r>
            <a:rPr lang="en-US" dirty="0" smtClean="0">
              <a:latin typeface="Franklin Gothic Medium Cond" panose="020B0606030402020204" pitchFamily="34" charset="0"/>
            </a:rPr>
            <a:t>1688</a:t>
          </a:r>
          <a:endParaRPr lang="en-US" dirty="0">
            <a:latin typeface="Franklin Gothic Medium Cond" panose="020B0606030402020204" pitchFamily="34" charset="0"/>
          </a:endParaRPr>
        </a:p>
      </dgm:t>
    </dgm:pt>
    <dgm:pt modelId="{1E507D6E-48BD-4092-ABE0-967580C96EF5}" type="parTrans" cxnId="{4E92E5F0-2B18-4CBE-AA7B-06E58C0A53EA}">
      <dgm:prSet/>
      <dgm:spPr/>
      <dgm:t>
        <a:bodyPr/>
        <a:lstStyle/>
        <a:p>
          <a:endParaRPr lang="en-US"/>
        </a:p>
      </dgm:t>
    </dgm:pt>
    <dgm:pt modelId="{6C0B4046-6445-40E6-8AB2-0DF563D3A5AE}" type="sibTrans" cxnId="{4E92E5F0-2B18-4CBE-AA7B-06E58C0A53EA}">
      <dgm:prSet/>
      <dgm:spPr/>
      <dgm:t>
        <a:bodyPr/>
        <a:lstStyle/>
        <a:p>
          <a:endParaRPr lang="en-US"/>
        </a:p>
      </dgm:t>
    </dgm:pt>
    <dgm:pt modelId="{2E2D3F61-2FEC-49E2-B09D-A08DA8F0CAC1}">
      <dgm:prSet phldrT="[Text]"/>
      <dgm:spPr/>
      <dgm:t>
        <a:bodyPr/>
        <a:lstStyle/>
        <a:p>
          <a:r>
            <a:rPr lang="en-US" dirty="0" smtClean="0">
              <a:latin typeface="Franklin Gothic Medium Cond" panose="020B0606030402020204" pitchFamily="34" charset="0"/>
            </a:rPr>
            <a:t>Babylonia Caravans</a:t>
          </a:r>
          <a:endParaRPr lang="en-US" dirty="0">
            <a:latin typeface="Franklin Gothic Medium Cond" panose="020B0606030402020204" pitchFamily="34" charset="0"/>
          </a:endParaRPr>
        </a:p>
      </dgm:t>
    </dgm:pt>
    <dgm:pt modelId="{8C5E789C-7238-49AA-84D0-3484DD499ADD}" type="parTrans" cxnId="{6A4CD5C1-BF5D-4F15-9F45-3739421DA7B9}">
      <dgm:prSet/>
      <dgm:spPr/>
      <dgm:t>
        <a:bodyPr/>
        <a:lstStyle/>
        <a:p>
          <a:endParaRPr lang="en-US"/>
        </a:p>
      </dgm:t>
    </dgm:pt>
    <dgm:pt modelId="{227CB7A5-5BB4-40E4-AEA9-3540D4FE03BA}" type="sibTrans" cxnId="{6A4CD5C1-BF5D-4F15-9F45-3739421DA7B9}">
      <dgm:prSet/>
      <dgm:spPr/>
      <dgm:t>
        <a:bodyPr/>
        <a:lstStyle/>
        <a:p>
          <a:endParaRPr lang="en-US"/>
        </a:p>
      </dgm:t>
    </dgm:pt>
    <dgm:pt modelId="{3D406FD0-D9DD-4FB8-A81A-063FD50DB080}">
      <dgm:prSet phldrT="[Text]"/>
      <dgm:spPr/>
      <dgm:t>
        <a:bodyPr/>
        <a:lstStyle/>
        <a:p>
          <a:r>
            <a:rPr lang="en-US" dirty="0" smtClean="0">
              <a:latin typeface="Franklin Gothic Medium Cond" panose="020B0606030402020204" pitchFamily="34" charset="0"/>
            </a:rPr>
            <a:t>European Maritime Insurance</a:t>
          </a:r>
          <a:endParaRPr lang="en-US" dirty="0">
            <a:latin typeface="Franklin Gothic Medium Cond" panose="020B0606030402020204" pitchFamily="34" charset="0"/>
          </a:endParaRPr>
        </a:p>
      </dgm:t>
    </dgm:pt>
    <dgm:pt modelId="{CC94B5B1-0DE7-4CC8-ACAE-76813053F52E}" type="parTrans" cxnId="{B531A2BA-2C84-4E23-BF44-47662827D775}">
      <dgm:prSet/>
      <dgm:spPr/>
      <dgm:t>
        <a:bodyPr/>
        <a:lstStyle/>
        <a:p>
          <a:endParaRPr lang="en-US"/>
        </a:p>
      </dgm:t>
    </dgm:pt>
    <dgm:pt modelId="{AAA39530-C08D-4610-9061-561BB6E62266}" type="sibTrans" cxnId="{B531A2BA-2C84-4E23-BF44-47662827D775}">
      <dgm:prSet/>
      <dgm:spPr/>
      <dgm:t>
        <a:bodyPr/>
        <a:lstStyle/>
        <a:p>
          <a:endParaRPr lang="en-US"/>
        </a:p>
      </dgm:t>
    </dgm:pt>
    <dgm:pt modelId="{2BD546C2-A121-45EC-92FE-A217E9D2D9F3}">
      <dgm:prSet phldrT="[Text]"/>
      <dgm:spPr/>
      <dgm:t>
        <a:bodyPr/>
        <a:lstStyle/>
        <a:p>
          <a:r>
            <a:rPr lang="en-US" dirty="0" err="1" smtClean="0">
              <a:latin typeface="Franklin Gothic Medium Cond" panose="020B0606030402020204" pitchFamily="34" charset="0"/>
            </a:rPr>
            <a:t>Llyod’s</a:t>
          </a:r>
          <a:r>
            <a:rPr lang="en-US" dirty="0" smtClean="0">
              <a:latin typeface="Franklin Gothic Medium Cond" panose="020B0606030402020204" pitchFamily="34" charset="0"/>
            </a:rPr>
            <a:t> Coffee House, UK as meeting place of insurance agents</a:t>
          </a:r>
          <a:endParaRPr lang="en-US" dirty="0">
            <a:latin typeface="Franklin Gothic Medium Cond" panose="020B0606030402020204" pitchFamily="34" charset="0"/>
          </a:endParaRPr>
        </a:p>
      </dgm:t>
    </dgm:pt>
    <dgm:pt modelId="{AE2A0115-E16E-445F-8C18-CEA2FBB5ED97}" type="parTrans" cxnId="{79A7859E-6DE5-44DA-B010-1C3FA852D7A4}">
      <dgm:prSet/>
      <dgm:spPr/>
      <dgm:t>
        <a:bodyPr/>
        <a:lstStyle/>
        <a:p>
          <a:endParaRPr lang="en-US"/>
        </a:p>
      </dgm:t>
    </dgm:pt>
    <dgm:pt modelId="{FA780E9E-E5F7-4547-85CB-DC2177F3D9B7}" type="sibTrans" cxnId="{79A7859E-6DE5-44DA-B010-1C3FA852D7A4}">
      <dgm:prSet/>
      <dgm:spPr/>
      <dgm:t>
        <a:bodyPr/>
        <a:lstStyle/>
        <a:p>
          <a:endParaRPr lang="en-US"/>
        </a:p>
      </dgm:t>
    </dgm:pt>
    <dgm:pt modelId="{B79B2054-CA5B-450F-BC80-AD2862448238}">
      <dgm:prSet phldrT="[Text]"/>
      <dgm:spPr/>
      <dgm:t>
        <a:bodyPr/>
        <a:lstStyle/>
        <a:p>
          <a:r>
            <a:rPr lang="en-US" dirty="0" smtClean="0">
              <a:latin typeface="Franklin Gothic Medium Cond" panose="020B0606030402020204" pitchFamily="34" charset="0"/>
            </a:rPr>
            <a:t>1967</a:t>
          </a:r>
          <a:endParaRPr lang="en-US" dirty="0">
            <a:latin typeface="Franklin Gothic Medium Cond" panose="020B0606030402020204" pitchFamily="34" charset="0"/>
          </a:endParaRPr>
        </a:p>
      </dgm:t>
    </dgm:pt>
    <dgm:pt modelId="{7CC17DA2-9D44-414D-9935-0F00B143DF13}" type="parTrans" cxnId="{49DC8D76-F756-4177-958A-A813608C0699}">
      <dgm:prSet/>
      <dgm:spPr/>
      <dgm:t>
        <a:bodyPr/>
        <a:lstStyle/>
        <a:p>
          <a:endParaRPr lang="en-US"/>
        </a:p>
      </dgm:t>
    </dgm:pt>
    <dgm:pt modelId="{DE2F76FF-E99C-41AF-9371-C78A8E8508AB}" type="sibTrans" cxnId="{49DC8D76-F756-4177-958A-A813608C0699}">
      <dgm:prSet/>
      <dgm:spPr/>
      <dgm:t>
        <a:bodyPr/>
        <a:lstStyle/>
        <a:p>
          <a:endParaRPr lang="en-US"/>
        </a:p>
      </dgm:t>
    </dgm:pt>
    <dgm:pt modelId="{11FCAC89-3E2F-49FB-9A2C-27374041F80B}">
      <dgm:prSet phldrT="[Text]"/>
      <dgm:spPr/>
      <dgm:t>
        <a:bodyPr/>
        <a:lstStyle/>
        <a:p>
          <a:r>
            <a:rPr lang="en-US" dirty="0" smtClean="0">
              <a:latin typeface="Franklin Gothic Medium Cond" panose="020B0606030402020204" pitchFamily="34" charset="0"/>
            </a:rPr>
            <a:t>Dr. Nicolas </a:t>
          </a:r>
          <a:r>
            <a:rPr lang="en-US" dirty="0" err="1" smtClean="0">
              <a:latin typeface="Franklin Gothic Medium Cond" panose="020B0606030402020204" pitchFamily="34" charset="0"/>
            </a:rPr>
            <a:t>Barbon</a:t>
          </a:r>
          <a:endParaRPr lang="en-US" dirty="0">
            <a:latin typeface="Franklin Gothic Medium Cond" panose="020B0606030402020204" pitchFamily="34" charset="0"/>
          </a:endParaRPr>
        </a:p>
      </dgm:t>
    </dgm:pt>
    <dgm:pt modelId="{0185EB74-0C0A-48BD-B195-889879050B3E}" type="parTrans" cxnId="{5D922AF1-6263-4BA2-8FE8-FD5BE1B88297}">
      <dgm:prSet/>
      <dgm:spPr/>
      <dgm:t>
        <a:bodyPr/>
        <a:lstStyle/>
        <a:p>
          <a:endParaRPr lang="en-US"/>
        </a:p>
      </dgm:t>
    </dgm:pt>
    <dgm:pt modelId="{6B0D2C30-A291-4E24-8D35-D9C196BC9A5F}" type="sibTrans" cxnId="{5D922AF1-6263-4BA2-8FE8-FD5BE1B88297}">
      <dgm:prSet/>
      <dgm:spPr/>
      <dgm:t>
        <a:bodyPr/>
        <a:lstStyle/>
        <a:p>
          <a:endParaRPr lang="en-US"/>
        </a:p>
      </dgm:t>
    </dgm:pt>
    <dgm:pt modelId="{AEE0169B-275F-4B6D-8B9A-D97C0D6CDA20}">
      <dgm:prSet phldrT="[Text]"/>
      <dgm:spPr/>
      <dgm:t>
        <a:bodyPr/>
        <a:lstStyle/>
        <a:p>
          <a:r>
            <a:rPr lang="en-US" dirty="0" smtClean="0">
              <a:latin typeface="Franklin Gothic Medium Cond" panose="020B0606030402020204" pitchFamily="34" charset="0"/>
            </a:rPr>
            <a:t>1</a:t>
          </a:r>
          <a:r>
            <a:rPr lang="en-US" baseline="30000" dirty="0" smtClean="0">
              <a:latin typeface="Franklin Gothic Medium Cond" panose="020B0606030402020204" pitchFamily="34" charset="0"/>
            </a:rPr>
            <a:t>st</a:t>
          </a:r>
          <a:r>
            <a:rPr lang="en-US" dirty="0" smtClean="0">
              <a:latin typeface="Franklin Gothic Medium Cond" panose="020B0606030402020204" pitchFamily="34" charset="0"/>
            </a:rPr>
            <a:t> Fire insurance</a:t>
          </a:r>
          <a:endParaRPr lang="en-US" dirty="0">
            <a:latin typeface="Franklin Gothic Medium Cond" panose="020B0606030402020204" pitchFamily="34" charset="0"/>
          </a:endParaRPr>
        </a:p>
      </dgm:t>
    </dgm:pt>
    <dgm:pt modelId="{DF037454-C7B3-4BC4-A5CF-1D300BE45356}" type="parTrans" cxnId="{CEDE7461-1B45-4F75-862C-352A7C00872F}">
      <dgm:prSet/>
      <dgm:spPr/>
      <dgm:t>
        <a:bodyPr/>
        <a:lstStyle/>
        <a:p>
          <a:endParaRPr lang="en-US"/>
        </a:p>
      </dgm:t>
    </dgm:pt>
    <dgm:pt modelId="{D3745015-F98A-431D-8B60-F2E3E350C607}" type="sibTrans" cxnId="{CEDE7461-1B45-4F75-862C-352A7C00872F}">
      <dgm:prSet/>
      <dgm:spPr/>
      <dgm:t>
        <a:bodyPr/>
        <a:lstStyle/>
        <a:p>
          <a:endParaRPr lang="en-US"/>
        </a:p>
      </dgm:t>
    </dgm:pt>
    <dgm:pt modelId="{8195C034-7C5E-4E17-807B-B03239315631}">
      <dgm:prSet phldrT="[Text]"/>
      <dgm:spPr/>
      <dgm:t>
        <a:bodyPr/>
        <a:lstStyle/>
        <a:p>
          <a:r>
            <a:rPr lang="en-US" dirty="0" smtClean="0">
              <a:latin typeface="Franklin Gothic Medium Cond" panose="020B0606030402020204" pitchFamily="34" charset="0"/>
            </a:rPr>
            <a:t>1756</a:t>
          </a:r>
          <a:endParaRPr lang="en-US" dirty="0">
            <a:latin typeface="Franklin Gothic Medium Cond" panose="020B0606030402020204" pitchFamily="34" charset="0"/>
          </a:endParaRPr>
        </a:p>
      </dgm:t>
    </dgm:pt>
    <dgm:pt modelId="{E0F2C987-5314-4FF0-9FF5-1597C01C5AC3}" type="parTrans" cxnId="{ED3E4B1E-EA02-4320-8ADA-066234EC692A}">
      <dgm:prSet/>
      <dgm:spPr/>
      <dgm:t>
        <a:bodyPr/>
        <a:lstStyle/>
        <a:p>
          <a:endParaRPr lang="en-US"/>
        </a:p>
      </dgm:t>
    </dgm:pt>
    <dgm:pt modelId="{4D2C5944-96B8-4D88-A550-B4B5737A21A9}" type="sibTrans" cxnId="{ED3E4B1E-EA02-4320-8ADA-066234EC692A}">
      <dgm:prSet/>
      <dgm:spPr/>
      <dgm:t>
        <a:bodyPr/>
        <a:lstStyle/>
        <a:p>
          <a:endParaRPr lang="en-US"/>
        </a:p>
      </dgm:t>
    </dgm:pt>
    <dgm:pt modelId="{8333F18A-2775-4AE7-9773-658CDB89017E}">
      <dgm:prSet phldrT="[Text]"/>
      <dgm:spPr/>
      <dgm:t>
        <a:bodyPr/>
        <a:lstStyle/>
        <a:p>
          <a:r>
            <a:rPr lang="en-US" dirty="0" smtClean="0">
              <a:latin typeface="Franklin Gothic Medium Cond" panose="020B0606030402020204" pitchFamily="34" charset="0"/>
            </a:rPr>
            <a:t>1</a:t>
          </a:r>
          <a:r>
            <a:rPr lang="en-US" baseline="30000" dirty="0" smtClean="0">
              <a:latin typeface="Franklin Gothic Medium Cond" panose="020B0606030402020204" pitchFamily="34" charset="0"/>
            </a:rPr>
            <a:t>st</a:t>
          </a:r>
          <a:r>
            <a:rPr lang="en-US" dirty="0" smtClean="0">
              <a:latin typeface="Franklin Gothic Medium Cond" panose="020B0606030402020204" pitchFamily="34" charset="0"/>
            </a:rPr>
            <a:t> life insurance co. “Old Equitable”, UK</a:t>
          </a:r>
          <a:endParaRPr lang="en-US" dirty="0">
            <a:latin typeface="Franklin Gothic Medium Cond" panose="020B0606030402020204" pitchFamily="34" charset="0"/>
          </a:endParaRPr>
        </a:p>
      </dgm:t>
    </dgm:pt>
    <dgm:pt modelId="{815C8165-6C47-4DBB-B359-70BEAB63414D}" type="parTrans" cxnId="{1BC09FDA-8F23-4A9C-9563-876E334A3BD5}">
      <dgm:prSet/>
      <dgm:spPr/>
      <dgm:t>
        <a:bodyPr/>
        <a:lstStyle/>
        <a:p>
          <a:endParaRPr lang="en-US"/>
        </a:p>
      </dgm:t>
    </dgm:pt>
    <dgm:pt modelId="{361A0A64-EAB3-4526-A912-5B89FA52EC6A}" type="sibTrans" cxnId="{1BC09FDA-8F23-4A9C-9563-876E334A3BD5}">
      <dgm:prSet/>
      <dgm:spPr/>
      <dgm:t>
        <a:bodyPr/>
        <a:lstStyle/>
        <a:p>
          <a:endParaRPr lang="en-US"/>
        </a:p>
      </dgm:t>
    </dgm:pt>
    <dgm:pt modelId="{F01A8F81-31A9-4F9D-9734-FEFCA4D76ED8}" type="pres">
      <dgm:prSet presAssocID="{8B400715-B00D-445F-9221-C3A9DCF4EAB3}" presName="Name0" presStyleCnt="0">
        <dgm:presLayoutVars>
          <dgm:dir/>
          <dgm:resizeHandles val="exact"/>
        </dgm:presLayoutVars>
      </dgm:prSet>
      <dgm:spPr/>
      <dgm:t>
        <a:bodyPr/>
        <a:lstStyle/>
        <a:p>
          <a:endParaRPr lang="en-US"/>
        </a:p>
      </dgm:t>
    </dgm:pt>
    <dgm:pt modelId="{F8BF082A-57B9-48E4-A9BA-01237591A0CE}" type="pres">
      <dgm:prSet presAssocID="{E4DF6F5A-BBF5-4B78-8A6E-267238B4A7E1}" presName="node" presStyleLbl="node1" presStyleIdx="0" presStyleCnt="5">
        <dgm:presLayoutVars>
          <dgm:bulletEnabled val="1"/>
        </dgm:presLayoutVars>
      </dgm:prSet>
      <dgm:spPr/>
      <dgm:t>
        <a:bodyPr/>
        <a:lstStyle/>
        <a:p>
          <a:endParaRPr lang="en-US"/>
        </a:p>
      </dgm:t>
    </dgm:pt>
    <dgm:pt modelId="{41A72AEC-515F-4648-9292-264249FC6AD1}" type="pres">
      <dgm:prSet presAssocID="{9E491449-0721-4029-A272-1534EE817BEF}" presName="sibTrans" presStyleCnt="0"/>
      <dgm:spPr/>
      <dgm:t>
        <a:bodyPr/>
        <a:lstStyle/>
        <a:p>
          <a:endParaRPr lang="en-US"/>
        </a:p>
      </dgm:t>
    </dgm:pt>
    <dgm:pt modelId="{C6D0BF5A-EBDE-4E89-8F70-DA6109C32E10}" type="pres">
      <dgm:prSet presAssocID="{471B1A3E-1674-4DA8-A2BA-8826EE7C5EC5}" presName="node" presStyleLbl="node1" presStyleIdx="1" presStyleCnt="5">
        <dgm:presLayoutVars>
          <dgm:bulletEnabled val="1"/>
        </dgm:presLayoutVars>
      </dgm:prSet>
      <dgm:spPr/>
      <dgm:t>
        <a:bodyPr/>
        <a:lstStyle/>
        <a:p>
          <a:endParaRPr lang="en-US"/>
        </a:p>
      </dgm:t>
    </dgm:pt>
    <dgm:pt modelId="{41322D92-6D37-4C29-B768-95F5C1729E02}" type="pres">
      <dgm:prSet presAssocID="{90482BFB-61C1-45B8-AD8B-95CAC8EB6A60}" presName="sibTrans" presStyleCnt="0"/>
      <dgm:spPr/>
      <dgm:t>
        <a:bodyPr/>
        <a:lstStyle/>
        <a:p>
          <a:endParaRPr lang="en-US"/>
        </a:p>
      </dgm:t>
    </dgm:pt>
    <dgm:pt modelId="{6C54AC89-7A57-4CC9-8A30-A8FFAF435E5B}" type="pres">
      <dgm:prSet presAssocID="{85435624-6396-4B62-A519-A78E644FD2FD}" presName="node" presStyleLbl="node1" presStyleIdx="2" presStyleCnt="5">
        <dgm:presLayoutVars>
          <dgm:bulletEnabled val="1"/>
        </dgm:presLayoutVars>
      </dgm:prSet>
      <dgm:spPr/>
      <dgm:t>
        <a:bodyPr/>
        <a:lstStyle/>
        <a:p>
          <a:endParaRPr lang="en-US"/>
        </a:p>
      </dgm:t>
    </dgm:pt>
    <dgm:pt modelId="{2C8393EF-656D-4F9F-89DB-294DFC0D0E2C}" type="pres">
      <dgm:prSet presAssocID="{6C0B4046-6445-40E6-8AB2-0DF563D3A5AE}" presName="sibTrans" presStyleCnt="0"/>
      <dgm:spPr/>
      <dgm:t>
        <a:bodyPr/>
        <a:lstStyle/>
        <a:p>
          <a:endParaRPr lang="en-US"/>
        </a:p>
      </dgm:t>
    </dgm:pt>
    <dgm:pt modelId="{D686931B-F0C9-4AEA-917F-CE83A7EED303}" type="pres">
      <dgm:prSet presAssocID="{8195C034-7C5E-4E17-807B-B03239315631}" presName="node" presStyleLbl="node1" presStyleIdx="3" presStyleCnt="5">
        <dgm:presLayoutVars>
          <dgm:bulletEnabled val="1"/>
        </dgm:presLayoutVars>
      </dgm:prSet>
      <dgm:spPr/>
      <dgm:t>
        <a:bodyPr/>
        <a:lstStyle/>
        <a:p>
          <a:endParaRPr lang="en-US"/>
        </a:p>
      </dgm:t>
    </dgm:pt>
    <dgm:pt modelId="{D9046BA3-F118-47A8-98AA-66FB6F65B7D1}" type="pres">
      <dgm:prSet presAssocID="{4D2C5944-96B8-4D88-A550-B4B5737A21A9}" presName="sibTrans" presStyleCnt="0"/>
      <dgm:spPr/>
      <dgm:t>
        <a:bodyPr/>
        <a:lstStyle/>
        <a:p>
          <a:endParaRPr lang="en-US"/>
        </a:p>
      </dgm:t>
    </dgm:pt>
    <dgm:pt modelId="{7BFBECFA-183F-45EB-9E99-01481F2230F9}" type="pres">
      <dgm:prSet presAssocID="{B79B2054-CA5B-450F-BC80-AD2862448238}" presName="node" presStyleLbl="node1" presStyleIdx="4" presStyleCnt="5">
        <dgm:presLayoutVars>
          <dgm:bulletEnabled val="1"/>
        </dgm:presLayoutVars>
      </dgm:prSet>
      <dgm:spPr/>
      <dgm:t>
        <a:bodyPr/>
        <a:lstStyle/>
        <a:p>
          <a:endParaRPr lang="en-US"/>
        </a:p>
      </dgm:t>
    </dgm:pt>
  </dgm:ptLst>
  <dgm:cxnLst>
    <dgm:cxn modelId="{D6D4957F-7073-4E8E-8104-401A11B2C799}" type="presOf" srcId="{B79B2054-CA5B-450F-BC80-AD2862448238}" destId="{7BFBECFA-183F-45EB-9E99-01481F2230F9}" srcOrd="0" destOrd="0" presId="urn:microsoft.com/office/officeart/2005/8/layout/hList6"/>
    <dgm:cxn modelId="{1E7252B1-527F-4967-AB32-0471FBE5B235}" type="presOf" srcId="{AEE0169B-275F-4B6D-8B9A-D97C0D6CDA20}" destId="{7BFBECFA-183F-45EB-9E99-01481F2230F9}" srcOrd="0" destOrd="2" presId="urn:microsoft.com/office/officeart/2005/8/layout/hList6"/>
    <dgm:cxn modelId="{BB772881-12B1-4205-A7A2-B90F3A8BAF6E}" type="presOf" srcId="{8B400715-B00D-445F-9221-C3A9DCF4EAB3}" destId="{F01A8F81-31A9-4F9D-9734-FEFCA4D76ED8}" srcOrd="0" destOrd="0" presId="urn:microsoft.com/office/officeart/2005/8/layout/hList6"/>
    <dgm:cxn modelId="{06B7FE91-7065-4DF6-994E-0973CC931371}" srcId="{8B400715-B00D-445F-9221-C3A9DCF4EAB3}" destId="{471B1A3E-1674-4DA8-A2BA-8826EE7C5EC5}" srcOrd="1" destOrd="0" parTransId="{50D17767-35A0-4115-A02D-C830AF456268}" sibTransId="{90482BFB-61C1-45B8-AD8B-95CAC8EB6A60}"/>
    <dgm:cxn modelId="{001E7046-3728-4658-9D4E-C911D9AFF1A4}" type="presOf" srcId="{471B1A3E-1674-4DA8-A2BA-8826EE7C5EC5}" destId="{C6D0BF5A-EBDE-4E89-8F70-DA6109C32E10}" srcOrd="0" destOrd="0" presId="urn:microsoft.com/office/officeart/2005/8/layout/hList6"/>
    <dgm:cxn modelId="{B531A2BA-2C84-4E23-BF44-47662827D775}" srcId="{471B1A3E-1674-4DA8-A2BA-8826EE7C5EC5}" destId="{3D406FD0-D9DD-4FB8-A81A-063FD50DB080}" srcOrd="0" destOrd="0" parTransId="{CC94B5B1-0DE7-4CC8-ACAE-76813053F52E}" sibTransId="{AAA39530-C08D-4610-9061-561BB6E62266}"/>
    <dgm:cxn modelId="{4E92E5F0-2B18-4CBE-AA7B-06E58C0A53EA}" srcId="{8B400715-B00D-445F-9221-C3A9DCF4EAB3}" destId="{85435624-6396-4B62-A519-A78E644FD2FD}" srcOrd="2" destOrd="0" parTransId="{1E507D6E-48BD-4092-ABE0-967580C96EF5}" sibTransId="{6C0B4046-6445-40E6-8AB2-0DF563D3A5AE}"/>
    <dgm:cxn modelId="{49DC8D76-F756-4177-958A-A813608C0699}" srcId="{8B400715-B00D-445F-9221-C3A9DCF4EAB3}" destId="{B79B2054-CA5B-450F-BC80-AD2862448238}" srcOrd="4" destOrd="0" parTransId="{7CC17DA2-9D44-414D-9935-0F00B143DF13}" sibTransId="{DE2F76FF-E99C-41AF-9371-C78A8E8508AB}"/>
    <dgm:cxn modelId="{B092CBF9-35D8-424F-9378-1D1996580770}" type="presOf" srcId="{8333F18A-2775-4AE7-9773-658CDB89017E}" destId="{D686931B-F0C9-4AEA-917F-CE83A7EED303}" srcOrd="0" destOrd="1" presId="urn:microsoft.com/office/officeart/2005/8/layout/hList6"/>
    <dgm:cxn modelId="{DD3E4F6C-0879-4114-96F3-246395D3FA4F}" type="presOf" srcId="{8195C034-7C5E-4E17-807B-B03239315631}" destId="{D686931B-F0C9-4AEA-917F-CE83A7EED303}" srcOrd="0" destOrd="0" presId="urn:microsoft.com/office/officeart/2005/8/layout/hList6"/>
    <dgm:cxn modelId="{494B2C33-D758-49FF-8BD6-3A2A754C6BC0}" type="presOf" srcId="{2E2D3F61-2FEC-49E2-B09D-A08DA8F0CAC1}" destId="{F8BF082A-57B9-48E4-A9BA-01237591A0CE}" srcOrd="0" destOrd="1" presId="urn:microsoft.com/office/officeart/2005/8/layout/hList6"/>
    <dgm:cxn modelId="{6A4CD5C1-BF5D-4F15-9F45-3739421DA7B9}" srcId="{E4DF6F5A-BBF5-4B78-8A6E-267238B4A7E1}" destId="{2E2D3F61-2FEC-49E2-B09D-A08DA8F0CAC1}" srcOrd="0" destOrd="0" parTransId="{8C5E789C-7238-49AA-84D0-3484DD499ADD}" sibTransId="{227CB7A5-5BB4-40E4-AEA9-3540D4FE03BA}"/>
    <dgm:cxn modelId="{2DDF7C70-916F-498A-8778-9FCE1C19973C}" type="presOf" srcId="{E4DF6F5A-BBF5-4B78-8A6E-267238B4A7E1}" destId="{F8BF082A-57B9-48E4-A9BA-01237591A0CE}" srcOrd="0" destOrd="0" presId="urn:microsoft.com/office/officeart/2005/8/layout/hList6"/>
    <dgm:cxn modelId="{CEDE7461-1B45-4F75-862C-352A7C00872F}" srcId="{B79B2054-CA5B-450F-BC80-AD2862448238}" destId="{AEE0169B-275F-4B6D-8B9A-D97C0D6CDA20}" srcOrd="1" destOrd="0" parTransId="{DF037454-C7B3-4BC4-A5CF-1D300BE45356}" sibTransId="{D3745015-F98A-431D-8B60-F2E3E350C607}"/>
    <dgm:cxn modelId="{D9B8A521-5C02-4447-B16E-7CDCB574F2D9}" type="presOf" srcId="{3D406FD0-D9DD-4FB8-A81A-063FD50DB080}" destId="{C6D0BF5A-EBDE-4E89-8F70-DA6109C32E10}" srcOrd="0" destOrd="1" presId="urn:microsoft.com/office/officeart/2005/8/layout/hList6"/>
    <dgm:cxn modelId="{5D922AF1-6263-4BA2-8FE8-FD5BE1B88297}" srcId="{B79B2054-CA5B-450F-BC80-AD2862448238}" destId="{11FCAC89-3E2F-49FB-9A2C-27374041F80B}" srcOrd="0" destOrd="0" parTransId="{0185EB74-0C0A-48BD-B195-889879050B3E}" sibTransId="{6B0D2C30-A291-4E24-8D35-D9C196BC9A5F}"/>
    <dgm:cxn modelId="{CB620A25-9F12-445E-AB7A-CAD6669C489C}" srcId="{8B400715-B00D-445F-9221-C3A9DCF4EAB3}" destId="{E4DF6F5A-BBF5-4B78-8A6E-267238B4A7E1}" srcOrd="0" destOrd="0" parTransId="{234A1037-D204-4477-9E06-F46C4F733298}" sibTransId="{9E491449-0721-4029-A272-1534EE817BEF}"/>
    <dgm:cxn modelId="{ED3E4B1E-EA02-4320-8ADA-066234EC692A}" srcId="{8B400715-B00D-445F-9221-C3A9DCF4EAB3}" destId="{8195C034-7C5E-4E17-807B-B03239315631}" srcOrd="3" destOrd="0" parTransId="{E0F2C987-5314-4FF0-9FF5-1597C01C5AC3}" sibTransId="{4D2C5944-96B8-4D88-A550-B4B5737A21A9}"/>
    <dgm:cxn modelId="{9AD024BD-AB9B-4278-8C14-A4E913944277}" type="presOf" srcId="{11FCAC89-3E2F-49FB-9A2C-27374041F80B}" destId="{7BFBECFA-183F-45EB-9E99-01481F2230F9}" srcOrd="0" destOrd="1" presId="urn:microsoft.com/office/officeart/2005/8/layout/hList6"/>
    <dgm:cxn modelId="{79A7859E-6DE5-44DA-B010-1C3FA852D7A4}" srcId="{85435624-6396-4B62-A519-A78E644FD2FD}" destId="{2BD546C2-A121-45EC-92FE-A217E9D2D9F3}" srcOrd="0" destOrd="0" parTransId="{AE2A0115-E16E-445F-8C18-CEA2FBB5ED97}" sibTransId="{FA780E9E-E5F7-4547-85CB-DC2177F3D9B7}"/>
    <dgm:cxn modelId="{02A6B0D8-BD5F-47B6-BCA7-E11F88F06B11}" type="presOf" srcId="{85435624-6396-4B62-A519-A78E644FD2FD}" destId="{6C54AC89-7A57-4CC9-8A30-A8FFAF435E5B}" srcOrd="0" destOrd="0" presId="urn:microsoft.com/office/officeart/2005/8/layout/hList6"/>
    <dgm:cxn modelId="{49BE9C50-123C-4EF5-A3BC-FAFD8EA173EF}" type="presOf" srcId="{2BD546C2-A121-45EC-92FE-A217E9D2D9F3}" destId="{6C54AC89-7A57-4CC9-8A30-A8FFAF435E5B}" srcOrd="0" destOrd="1" presId="urn:microsoft.com/office/officeart/2005/8/layout/hList6"/>
    <dgm:cxn modelId="{1BC09FDA-8F23-4A9C-9563-876E334A3BD5}" srcId="{8195C034-7C5E-4E17-807B-B03239315631}" destId="{8333F18A-2775-4AE7-9773-658CDB89017E}" srcOrd="0" destOrd="0" parTransId="{815C8165-6C47-4DBB-B359-70BEAB63414D}" sibTransId="{361A0A64-EAB3-4526-A912-5B89FA52EC6A}"/>
    <dgm:cxn modelId="{0C5636B3-9437-4371-BB9F-D9E235D8510C}" type="presParOf" srcId="{F01A8F81-31A9-4F9D-9734-FEFCA4D76ED8}" destId="{F8BF082A-57B9-48E4-A9BA-01237591A0CE}" srcOrd="0" destOrd="0" presId="urn:microsoft.com/office/officeart/2005/8/layout/hList6"/>
    <dgm:cxn modelId="{10941961-6958-429E-9D0E-EACF69BD81C4}" type="presParOf" srcId="{F01A8F81-31A9-4F9D-9734-FEFCA4D76ED8}" destId="{41A72AEC-515F-4648-9292-264249FC6AD1}" srcOrd="1" destOrd="0" presId="urn:microsoft.com/office/officeart/2005/8/layout/hList6"/>
    <dgm:cxn modelId="{48D95E12-3BA7-4C1B-A95B-6CB5C7FD1EAD}" type="presParOf" srcId="{F01A8F81-31A9-4F9D-9734-FEFCA4D76ED8}" destId="{C6D0BF5A-EBDE-4E89-8F70-DA6109C32E10}" srcOrd="2" destOrd="0" presId="urn:microsoft.com/office/officeart/2005/8/layout/hList6"/>
    <dgm:cxn modelId="{1CF0BF9D-F522-4427-8F1D-D5BFFC6AADCC}" type="presParOf" srcId="{F01A8F81-31A9-4F9D-9734-FEFCA4D76ED8}" destId="{41322D92-6D37-4C29-B768-95F5C1729E02}" srcOrd="3" destOrd="0" presId="urn:microsoft.com/office/officeart/2005/8/layout/hList6"/>
    <dgm:cxn modelId="{EEA185A2-6106-4869-B63B-77CE390999DD}" type="presParOf" srcId="{F01A8F81-31A9-4F9D-9734-FEFCA4D76ED8}" destId="{6C54AC89-7A57-4CC9-8A30-A8FFAF435E5B}" srcOrd="4" destOrd="0" presId="urn:microsoft.com/office/officeart/2005/8/layout/hList6"/>
    <dgm:cxn modelId="{B9C3C1E0-ACFE-4169-91C9-AB4DCB077F9D}" type="presParOf" srcId="{F01A8F81-31A9-4F9D-9734-FEFCA4D76ED8}" destId="{2C8393EF-656D-4F9F-89DB-294DFC0D0E2C}" srcOrd="5" destOrd="0" presId="urn:microsoft.com/office/officeart/2005/8/layout/hList6"/>
    <dgm:cxn modelId="{2DA3ACF8-AF62-48E4-A10D-343407E6F5B5}" type="presParOf" srcId="{F01A8F81-31A9-4F9D-9734-FEFCA4D76ED8}" destId="{D686931B-F0C9-4AEA-917F-CE83A7EED303}" srcOrd="6" destOrd="0" presId="urn:microsoft.com/office/officeart/2005/8/layout/hList6"/>
    <dgm:cxn modelId="{E05A5E36-119A-4F86-A934-687D638BFA96}" type="presParOf" srcId="{F01A8F81-31A9-4F9D-9734-FEFCA4D76ED8}" destId="{D9046BA3-F118-47A8-98AA-66FB6F65B7D1}" srcOrd="7" destOrd="0" presId="urn:microsoft.com/office/officeart/2005/8/layout/hList6"/>
    <dgm:cxn modelId="{C5098C77-2116-4EFD-B270-388739637E20}" type="presParOf" srcId="{F01A8F81-31A9-4F9D-9734-FEFCA4D76ED8}" destId="{7BFBECFA-183F-45EB-9E99-01481F2230F9}" srcOrd="8" destOrd="0" presId="urn:microsoft.com/office/officeart/2005/8/layout/hList6"/>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6E34BAC-11A2-4ECC-BA9C-56964DEB67B1}"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2D10E6A0-0E50-4971-849C-BCE797583EE5}">
      <dgm:prSet phldrT="[Text]"/>
      <dgm:spPr/>
      <dgm:t>
        <a:bodyPr/>
        <a:lstStyle/>
        <a:p>
          <a:r>
            <a:rPr lang="en-US" dirty="0" err="1" smtClean="0">
              <a:latin typeface="Franklin Gothic Medium Cond" panose="020B0606030402020204" pitchFamily="34" charset="0"/>
            </a:rPr>
            <a:t>Jakob</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Bernoulls</a:t>
          </a:r>
          <a:r>
            <a:rPr lang="en-US" dirty="0" smtClean="0">
              <a:latin typeface="Franklin Gothic Medium Cond" panose="020B0606030402020204" pitchFamily="34" charset="0"/>
            </a:rPr>
            <a:t> (1700)</a:t>
          </a:r>
          <a:endParaRPr lang="en-US" dirty="0">
            <a:latin typeface="Franklin Gothic Medium Cond" panose="020B0606030402020204" pitchFamily="34" charset="0"/>
          </a:endParaRPr>
        </a:p>
      </dgm:t>
    </dgm:pt>
    <dgm:pt modelId="{4857119B-9AF4-4119-A1A4-357A19EDA08B}" type="parTrans" cxnId="{5A140777-4571-4219-885E-3DD192F513E9}">
      <dgm:prSet/>
      <dgm:spPr/>
      <dgm:t>
        <a:bodyPr/>
        <a:lstStyle/>
        <a:p>
          <a:endParaRPr lang="en-US"/>
        </a:p>
      </dgm:t>
    </dgm:pt>
    <dgm:pt modelId="{C38A96E9-A214-45BD-A98A-5C6129F17DFC}" type="sibTrans" cxnId="{5A140777-4571-4219-885E-3DD192F513E9}">
      <dgm:prSet/>
      <dgm:spPr/>
      <dgm:t>
        <a:bodyPr/>
        <a:lstStyle/>
        <a:p>
          <a:endParaRPr lang="en-US"/>
        </a:p>
      </dgm:t>
    </dgm:pt>
    <dgm:pt modelId="{9D6C7656-25EB-491A-B368-C03FF547C620}">
      <dgm:prSet phldrT="[Text]"/>
      <dgm:spPr/>
      <dgm:t>
        <a:bodyPr/>
        <a:lstStyle/>
        <a:p>
          <a:r>
            <a:rPr lang="en-US" dirty="0" smtClean="0">
              <a:latin typeface="Franklin Gothic Medium Cond" panose="020B0606030402020204" pitchFamily="34" charset="0"/>
            </a:rPr>
            <a:t>Laws of Large numbers</a:t>
          </a:r>
          <a:endParaRPr lang="en-US" dirty="0">
            <a:latin typeface="Franklin Gothic Medium Cond" panose="020B0606030402020204" pitchFamily="34" charset="0"/>
          </a:endParaRPr>
        </a:p>
      </dgm:t>
    </dgm:pt>
    <dgm:pt modelId="{FAD60415-7596-4BEE-A846-6D5E3ED0F2C4}" type="parTrans" cxnId="{ADC23AC9-D88E-42C7-A286-7F58944BFCD1}">
      <dgm:prSet/>
      <dgm:spPr/>
      <dgm:t>
        <a:bodyPr/>
        <a:lstStyle/>
        <a:p>
          <a:endParaRPr lang="en-US"/>
        </a:p>
      </dgm:t>
    </dgm:pt>
    <dgm:pt modelId="{659E5176-3BB3-4347-B429-D7D14447DD40}" type="sibTrans" cxnId="{ADC23AC9-D88E-42C7-A286-7F58944BFCD1}">
      <dgm:prSet/>
      <dgm:spPr/>
      <dgm:t>
        <a:bodyPr/>
        <a:lstStyle/>
        <a:p>
          <a:endParaRPr lang="en-US"/>
        </a:p>
      </dgm:t>
    </dgm:pt>
    <dgm:pt modelId="{4D74F610-D80C-4577-BDA7-5E8AD03D7409}">
      <dgm:prSet phldrT="[Text]"/>
      <dgm:spPr/>
      <dgm:t>
        <a:bodyPr/>
        <a:lstStyle/>
        <a:p>
          <a:r>
            <a:rPr lang="en-US" dirty="0" smtClean="0">
              <a:latin typeface="Franklin Gothic Medium Cond" panose="020B0606030402020204" pitchFamily="34" charset="0"/>
            </a:rPr>
            <a:t>Edmund Haley (1693)</a:t>
          </a:r>
          <a:endParaRPr lang="en-US" dirty="0">
            <a:latin typeface="Franklin Gothic Medium Cond" panose="020B0606030402020204" pitchFamily="34" charset="0"/>
          </a:endParaRPr>
        </a:p>
      </dgm:t>
    </dgm:pt>
    <dgm:pt modelId="{942AD5C8-F9CD-43C3-AB90-14A951DE5B00}" type="parTrans" cxnId="{116BDD31-4F13-4A78-BBBA-C1B581641687}">
      <dgm:prSet/>
      <dgm:spPr/>
      <dgm:t>
        <a:bodyPr/>
        <a:lstStyle/>
        <a:p>
          <a:endParaRPr lang="en-US"/>
        </a:p>
      </dgm:t>
    </dgm:pt>
    <dgm:pt modelId="{551DF58C-E26C-4649-8EEF-F80B6C294C7B}" type="sibTrans" cxnId="{116BDD31-4F13-4A78-BBBA-C1B581641687}">
      <dgm:prSet/>
      <dgm:spPr/>
      <dgm:t>
        <a:bodyPr/>
        <a:lstStyle/>
        <a:p>
          <a:endParaRPr lang="en-US"/>
        </a:p>
      </dgm:t>
    </dgm:pt>
    <dgm:pt modelId="{CE175C1A-F219-4758-918F-4F125C9C2A3A}">
      <dgm:prSet phldrT="[Text]"/>
      <dgm:spPr/>
      <dgm:t>
        <a:bodyPr/>
        <a:lstStyle/>
        <a:p>
          <a:r>
            <a:rPr lang="en-US" dirty="0" smtClean="0">
              <a:latin typeface="Franklin Gothic Medium Cond" panose="020B0606030402020204" pitchFamily="34" charset="0"/>
            </a:rPr>
            <a:t>Mortality table</a:t>
          </a:r>
          <a:endParaRPr lang="en-US" dirty="0">
            <a:latin typeface="Franklin Gothic Medium Cond" panose="020B0606030402020204" pitchFamily="34" charset="0"/>
          </a:endParaRPr>
        </a:p>
      </dgm:t>
    </dgm:pt>
    <dgm:pt modelId="{67349FF8-BA25-4D28-8B6E-2E01E33AB3DD}" type="parTrans" cxnId="{7CF3B790-6D61-49F3-8D98-B9FEB7191A1E}">
      <dgm:prSet/>
      <dgm:spPr/>
      <dgm:t>
        <a:bodyPr/>
        <a:lstStyle/>
        <a:p>
          <a:endParaRPr lang="en-US"/>
        </a:p>
      </dgm:t>
    </dgm:pt>
    <dgm:pt modelId="{EF477C81-571D-4213-AA56-6346DEE38E7D}" type="sibTrans" cxnId="{7CF3B790-6D61-49F3-8D98-B9FEB7191A1E}">
      <dgm:prSet/>
      <dgm:spPr/>
      <dgm:t>
        <a:bodyPr/>
        <a:lstStyle/>
        <a:p>
          <a:endParaRPr lang="en-US"/>
        </a:p>
      </dgm:t>
    </dgm:pt>
    <dgm:pt modelId="{33B33E7B-0EFD-42EB-B083-FADA8D1071A4}">
      <dgm:prSet phldrT="[Text]"/>
      <dgm:spPr/>
      <dgm:t>
        <a:bodyPr/>
        <a:lstStyle/>
        <a:p>
          <a:r>
            <a:rPr lang="en-US" dirty="0" smtClean="0">
              <a:latin typeface="Franklin Gothic Medium Cond" panose="020B0606030402020204" pitchFamily="34" charset="0"/>
            </a:rPr>
            <a:t>Premium vs. lifespan</a:t>
          </a:r>
          <a:endParaRPr lang="en-US" dirty="0">
            <a:latin typeface="Franklin Gothic Medium Cond" panose="020B0606030402020204" pitchFamily="34" charset="0"/>
          </a:endParaRPr>
        </a:p>
      </dgm:t>
    </dgm:pt>
    <dgm:pt modelId="{6A12DF79-90AF-4779-9B27-13B6175D5C8E}" type="parTrans" cxnId="{9E49805E-CDA6-4FE7-8654-BD04DFDC3BE8}">
      <dgm:prSet/>
      <dgm:spPr/>
      <dgm:t>
        <a:bodyPr/>
        <a:lstStyle/>
        <a:p>
          <a:endParaRPr lang="en-US"/>
        </a:p>
      </dgm:t>
    </dgm:pt>
    <dgm:pt modelId="{FF9C835E-A01F-4DCC-AE5F-2DB8CDF23618}" type="sibTrans" cxnId="{9E49805E-CDA6-4FE7-8654-BD04DFDC3BE8}">
      <dgm:prSet/>
      <dgm:spPr/>
      <dgm:t>
        <a:bodyPr/>
        <a:lstStyle/>
        <a:p>
          <a:endParaRPr lang="en-US"/>
        </a:p>
      </dgm:t>
    </dgm:pt>
    <dgm:pt modelId="{D07079A8-59FA-409B-B8EA-8C9447CE817E}">
      <dgm:prSet phldrT="[Text]"/>
      <dgm:spPr/>
      <dgm:t>
        <a:bodyPr/>
        <a:lstStyle/>
        <a:p>
          <a:r>
            <a:rPr lang="en-US" dirty="0" smtClean="0">
              <a:latin typeface="Franklin Gothic Medium Cond" panose="020B0606030402020204" pitchFamily="34" charset="0"/>
            </a:rPr>
            <a:t>To predict average total loss /liability of company</a:t>
          </a:r>
          <a:endParaRPr lang="en-US" dirty="0">
            <a:latin typeface="Franklin Gothic Medium Cond" panose="020B0606030402020204" pitchFamily="34" charset="0"/>
          </a:endParaRPr>
        </a:p>
      </dgm:t>
    </dgm:pt>
    <dgm:pt modelId="{E82EBEBA-5ADA-4450-B46E-A10906017CDC}" type="parTrans" cxnId="{DBF9FB84-F3E2-4F26-ADE8-58D08C35424A}">
      <dgm:prSet/>
      <dgm:spPr/>
      <dgm:t>
        <a:bodyPr/>
        <a:lstStyle/>
        <a:p>
          <a:endParaRPr lang="en-US"/>
        </a:p>
      </dgm:t>
    </dgm:pt>
    <dgm:pt modelId="{FB6FD336-B27F-480B-889D-947ADF04EC6F}" type="sibTrans" cxnId="{DBF9FB84-F3E2-4F26-ADE8-58D08C35424A}">
      <dgm:prSet/>
      <dgm:spPr/>
      <dgm:t>
        <a:bodyPr/>
        <a:lstStyle/>
        <a:p>
          <a:endParaRPr lang="en-US"/>
        </a:p>
      </dgm:t>
    </dgm:pt>
    <dgm:pt modelId="{69491757-3D7D-4D21-9D31-8218413F6123}">
      <dgm:prSet phldrT="[Text]"/>
      <dgm:spPr/>
      <dgm:t>
        <a:bodyPr/>
        <a:lstStyle/>
        <a:p>
          <a:r>
            <a:rPr lang="en-US" dirty="0" smtClean="0">
              <a:latin typeface="Franklin Gothic Medium Cond" panose="020B0606030402020204" pitchFamily="34" charset="0"/>
            </a:rPr>
            <a:t>Joseph Dodson updated</a:t>
          </a:r>
          <a:endParaRPr lang="en-US" dirty="0">
            <a:latin typeface="Franklin Gothic Medium Cond" panose="020B0606030402020204" pitchFamily="34" charset="0"/>
          </a:endParaRPr>
        </a:p>
      </dgm:t>
    </dgm:pt>
    <dgm:pt modelId="{2342EF75-DE58-41F8-AF66-28E1B62EB2D7}" type="parTrans" cxnId="{4D8BE1E7-CD56-4511-9C15-4424E0EA3138}">
      <dgm:prSet/>
      <dgm:spPr/>
      <dgm:t>
        <a:bodyPr/>
        <a:lstStyle/>
        <a:p>
          <a:endParaRPr lang="en-US"/>
        </a:p>
      </dgm:t>
    </dgm:pt>
    <dgm:pt modelId="{A48AA415-8DFC-4904-AEA3-5E0FB46A5B04}" type="sibTrans" cxnId="{4D8BE1E7-CD56-4511-9C15-4424E0EA3138}">
      <dgm:prSet/>
      <dgm:spPr/>
      <dgm:t>
        <a:bodyPr/>
        <a:lstStyle/>
        <a:p>
          <a:endParaRPr lang="en-US"/>
        </a:p>
      </dgm:t>
    </dgm:pt>
    <dgm:pt modelId="{BF811110-FD85-4254-B718-740BF4D79053}" type="pres">
      <dgm:prSet presAssocID="{36E34BAC-11A2-4ECC-BA9C-56964DEB67B1}" presName="Name0" presStyleCnt="0">
        <dgm:presLayoutVars>
          <dgm:dir/>
          <dgm:resizeHandles val="exact"/>
        </dgm:presLayoutVars>
      </dgm:prSet>
      <dgm:spPr/>
      <dgm:t>
        <a:bodyPr/>
        <a:lstStyle/>
        <a:p>
          <a:endParaRPr lang="en-US"/>
        </a:p>
      </dgm:t>
    </dgm:pt>
    <dgm:pt modelId="{030A7594-3679-4948-8AE1-F2D88234C8ED}" type="pres">
      <dgm:prSet presAssocID="{4D74F610-D80C-4577-BDA7-5E8AD03D7409}" presName="composite" presStyleCnt="0"/>
      <dgm:spPr/>
    </dgm:pt>
    <dgm:pt modelId="{2B3C5665-54D7-4C97-90DB-1CB045209CD8}" type="pres">
      <dgm:prSet presAssocID="{4D74F610-D80C-4577-BDA7-5E8AD03D7409}" presName="rect1" presStyleLbl="trAlignAcc1" presStyleIdx="0" presStyleCnt="2">
        <dgm:presLayoutVars>
          <dgm:bulletEnabled val="1"/>
        </dgm:presLayoutVars>
      </dgm:prSet>
      <dgm:spPr/>
      <dgm:t>
        <a:bodyPr/>
        <a:lstStyle/>
        <a:p>
          <a:endParaRPr lang="en-US"/>
        </a:p>
      </dgm:t>
    </dgm:pt>
    <dgm:pt modelId="{F7DF765E-8E0A-4CC4-BA1F-01633D11B5F6}" type="pres">
      <dgm:prSet presAssocID="{4D74F610-D80C-4577-BDA7-5E8AD03D7409}" presName="rect2" presStyleLbl="fgImgPlace1" presStyleIdx="0" presStyleCnt="2" custScaleX="150672" custLinFactNeighborX="-18442" custLinFactNeighborY="7026"/>
      <dgm:spPr>
        <a:blipFill rotWithShape="1">
          <a:blip xmlns:r="http://schemas.openxmlformats.org/officeDocument/2006/relationships" r:embed="rId1"/>
          <a:stretch>
            <a:fillRect/>
          </a:stretch>
        </a:blipFill>
      </dgm:spPr>
      <dgm:t>
        <a:bodyPr/>
        <a:lstStyle/>
        <a:p>
          <a:endParaRPr lang="en-US"/>
        </a:p>
      </dgm:t>
    </dgm:pt>
    <dgm:pt modelId="{0EA3A7D5-35B9-4C71-AC57-AA94F136B8EA}" type="pres">
      <dgm:prSet presAssocID="{551DF58C-E26C-4649-8EEF-F80B6C294C7B}" presName="sibTrans" presStyleCnt="0"/>
      <dgm:spPr/>
    </dgm:pt>
    <dgm:pt modelId="{24F424EF-46D4-4531-87AD-8191DE2034E5}" type="pres">
      <dgm:prSet presAssocID="{2D10E6A0-0E50-4971-849C-BCE797583EE5}" presName="composite" presStyleCnt="0"/>
      <dgm:spPr/>
    </dgm:pt>
    <dgm:pt modelId="{F9D8920E-67AB-400F-9797-D1615C04E1FE}" type="pres">
      <dgm:prSet presAssocID="{2D10E6A0-0E50-4971-849C-BCE797583EE5}" presName="rect1" presStyleLbl="trAlignAcc1" presStyleIdx="1" presStyleCnt="2">
        <dgm:presLayoutVars>
          <dgm:bulletEnabled val="1"/>
        </dgm:presLayoutVars>
      </dgm:prSet>
      <dgm:spPr/>
      <dgm:t>
        <a:bodyPr/>
        <a:lstStyle/>
        <a:p>
          <a:endParaRPr lang="en-US"/>
        </a:p>
      </dgm:t>
    </dgm:pt>
    <dgm:pt modelId="{F5130F80-9FFD-461D-96DF-FD66940D7C54}" type="pres">
      <dgm:prSet presAssocID="{2D10E6A0-0E50-4971-849C-BCE797583EE5}" presName="rect2" presStyleLbl="fgImgPlace1" presStyleIdx="1" presStyleCnt="2" custScaleX="147589" custLinFactNeighborX="-18442" custLinFactNeighborY="2108"/>
      <dgm:spPr>
        <a:blipFill rotWithShape="1">
          <a:blip xmlns:r="http://schemas.openxmlformats.org/officeDocument/2006/relationships" r:embed="rId1"/>
          <a:stretch>
            <a:fillRect/>
          </a:stretch>
        </a:blipFill>
      </dgm:spPr>
      <dgm:t>
        <a:bodyPr/>
        <a:lstStyle/>
        <a:p>
          <a:endParaRPr lang="en-US"/>
        </a:p>
      </dgm:t>
    </dgm:pt>
  </dgm:ptLst>
  <dgm:cxnLst>
    <dgm:cxn modelId="{03BE216F-BF82-4657-9622-25F30300005A}" type="presOf" srcId="{9D6C7656-25EB-491A-B368-C03FF547C620}" destId="{F9D8920E-67AB-400F-9797-D1615C04E1FE}" srcOrd="0" destOrd="1" presId="urn:microsoft.com/office/officeart/2008/layout/PictureStrips"/>
    <dgm:cxn modelId="{DBF9FB84-F3E2-4F26-ADE8-58D08C35424A}" srcId="{2D10E6A0-0E50-4971-849C-BCE797583EE5}" destId="{D07079A8-59FA-409B-B8EA-8C9447CE817E}" srcOrd="1" destOrd="0" parTransId="{E82EBEBA-5ADA-4450-B46E-A10906017CDC}" sibTransId="{FB6FD336-B27F-480B-889D-947ADF04EC6F}"/>
    <dgm:cxn modelId="{48F4D93F-1190-43E6-A420-BCF88A1EE332}" type="presOf" srcId="{36E34BAC-11A2-4ECC-BA9C-56964DEB67B1}" destId="{BF811110-FD85-4254-B718-740BF4D79053}" srcOrd="0" destOrd="0" presId="urn:microsoft.com/office/officeart/2008/layout/PictureStrips"/>
    <dgm:cxn modelId="{33B2D42C-03F3-4E00-AD04-227B6D6888EA}" type="presOf" srcId="{2D10E6A0-0E50-4971-849C-BCE797583EE5}" destId="{F9D8920E-67AB-400F-9797-D1615C04E1FE}" srcOrd="0" destOrd="0" presId="urn:microsoft.com/office/officeart/2008/layout/PictureStrips"/>
    <dgm:cxn modelId="{4D8BE1E7-CD56-4511-9C15-4424E0EA3138}" srcId="{4D74F610-D80C-4577-BDA7-5E8AD03D7409}" destId="{69491757-3D7D-4D21-9D31-8218413F6123}" srcOrd="2" destOrd="0" parTransId="{2342EF75-DE58-41F8-AF66-28E1B62EB2D7}" sibTransId="{A48AA415-8DFC-4904-AEA3-5E0FB46A5B04}"/>
    <dgm:cxn modelId="{ADC23AC9-D88E-42C7-A286-7F58944BFCD1}" srcId="{2D10E6A0-0E50-4971-849C-BCE797583EE5}" destId="{9D6C7656-25EB-491A-B368-C03FF547C620}" srcOrd="0" destOrd="0" parTransId="{FAD60415-7596-4BEE-A846-6D5E3ED0F2C4}" sibTransId="{659E5176-3BB3-4347-B429-D7D14447DD40}"/>
    <dgm:cxn modelId="{23DDF94B-42E1-4FF7-A5CB-FA352BC10906}" type="presOf" srcId="{69491757-3D7D-4D21-9D31-8218413F6123}" destId="{2B3C5665-54D7-4C97-90DB-1CB045209CD8}" srcOrd="0" destOrd="3" presId="urn:microsoft.com/office/officeart/2008/layout/PictureStrips"/>
    <dgm:cxn modelId="{4C4E4388-AD4F-4EF3-A2A6-E3C0BD8CFE5F}" type="presOf" srcId="{33B33E7B-0EFD-42EB-B083-FADA8D1071A4}" destId="{2B3C5665-54D7-4C97-90DB-1CB045209CD8}" srcOrd="0" destOrd="2" presId="urn:microsoft.com/office/officeart/2008/layout/PictureStrips"/>
    <dgm:cxn modelId="{5A140777-4571-4219-885E-3DD192F513E9}" srcId="{36E34BAC-11A2-4ECC-BA9C-56964DEB67B1}" destId="{2D10E6A0-0E50-4971-849C-BCE797583EE5}" srcOrd="1" destOrd="0" parTransId="{4857119B-9AF4-4119-A1A4-357A19EDA08B}" sibTransId="{C38A96E9-A214-45BD-A98A-5C6129F17DFC}"/>
    <dgm:cxn modelId="{C12012BB-48BA-4404-BF97-D79F4154D53F}" type="presOf" srcId="{4D74F610-D80C-4577-BDA7-5E8AD03D7409}" destId="{2B3C5665-54D7-4C97-90DB-1CB045209CD8}" srcOrd="0" destOrd="0" presId="urn:microsoft.com/office/officeart/2008/layout/PictureStrips"/>
    <dgm:cxn modelId="{CA57BFAD-9E0E-495E-858A-412788B51350}" type="presOf" srcId="{CE175C1A-F219-4758-918F-4F125C9C2A3A}" destId="{2B3C5665-54D7-4C97-90DB-1CB045209CD8}" srcOrd="0" destOrd="1" presId="urn:microsoft.com/office/officeart/2008/layout/PictureStrips"/>
    <dgm:cxn modelId="{7CF3B790-6D61-49F3-8D98-B9FEB7191A1E}" srcId="{4D74F610-D80C-4577-BDA7-5E8AD03D7409}" destId="{CE175C1A-F219-4758-918F-4F125C9C2A3A}" srcOrd="0" destOrd="0" parTransId="{67349FF8-BA25-4D28-8B6E-2E01E33AB3DD}" sibTransId="{EF477C81-571D-4213-AA56-6346DEE38E7D}"/>
    <dgm:cxn modelId="{116BDD31-4F13-4A78-BBBA-C1B581641687}" srcId="{36E34BAC-11A2-4ECC-BA9C-56964DEB67B1}" destId="{4D74F610-D80C-4577-BDA7-5E8AD03D7409}" srcOrd="0" destOrd="0" parTransId="{942AD5C8-F9CD-43C3-AB90-14A951DE5B00}" sibTransId="{551DF58C-E26C-4649-8EEF-F80B6C294C7B}"/>
    <dgm:cxn modelId="{9E49805E-CDA6-4FE7-8654-BD04DFDC3BE8}" srcId="{4D74F610-D80C-4577-BDA7-5E8AD03D7409}" destId="{33B33E7B-0EFD-42EB-B083-FADA8D1071A4}" srcOrd="1" destOrd="0" parTransId="{6A12DF79-90AF-4779-9B27-13B6175D5C8E}" sibTransId="{FF9C835E-A01F-4DCC-AE5F-2DB8CDF23618}"/>
    <dgm:cxn modelId="{C2C92930-39E4-4805-9CB4-5B213D4B2EA9}" type="presOf" srcId="{D07079A8-59FA-409B-B8EA-8C9447CE817E}" destId="{F9D8920E-67AB-400F-9797-D1615C04E1FE}" srcOrd="0" destOrd="2" presId="urn:microsoft.com/office/officeart/2008/layout/PictureStrips"/>
    <dgm:cxn modelId="{B458FDA9-50C9-4D87-8904-7577A170B045}" type="presParOf" srcId="{BF811110-FD85-4254-B718-740BF4D79053}" destId="{030A7594-3679-4948-8AE1-F2D88234C8ED}" srcOrd="0" destOrd="0" presId="urn:microsoft.com/office/officeart/2008/layout/PictureStrips"/>
    <dgm:cxn modelId="{2D665164-AFEB-4632-A51A-56E8DF192636}" type="presParOf" srcId="{030A7594-3679-4948-8AE1-F2D88234C8ED}" destId="{2B3C5665-54D7-4C97-90DB-1CB045209CD8}" srcOrd="0" destOrd="0" presId="urn:microsoft.com/office/officeart/2008/layout/PictureStrips"/>
    <dgm:cxn modelId="{0D7FAD9B-F595-4956-AC5C-597250E4C528}" type="presParOf" srcId="{030A7594-3679-4948-8AE1-F2D88234C8ED}" destId="{F7DF765E-8E0A-4CC4-BA1F-01633D11B5F6}" srcOrd="1" destOrd="0" presId="urn:microsoft.com/office/officeart/2008/layout/PictureStrips"/>
    <dgm:cxn modelId="{44209A5C-A869-4D4D-B5E2-65E3191095ED}" type="presParOf" srcId="{BF811110-FD85-4254-B718-740BF4D79053}" destId="{0EA3A7D5-35B9-4C71-AC57-AA94F136B8EA}" srcOrd="1" destOrd="0" presId="urn:microsoft.com/office/officeart/2008/layout/PictureStrips"/>
    <dgm:cxn modelId="{536ED2E0-8E4F-4359-B394-EE2F3745FEAF}" type="presParOf" srcId="{BF811110-FD85-4254-B718-740BF4D79053}" destId="{24F424EF-46D4-4531-87AD-8191DE2034E5}" srcOrd="2" destOrd="0" presId="urn:microsoft.com/office/officeart/2008/layout/PictureStrips"/>
    <dgm:cxn modelId="{6F6241AB-DCDD-4266-974F-C883F64E0DEB}" type="presParOf" srcId="{24F424EF-46D4-4531-87AD-8191DE2034E5}" destId="{F9D8920E-67AB-400F-9797-D1615C04E1FE}" srcOrd="0" destOrd="0" presId="urn:microsoft.com/office/officeart/2008/layout/PictureStrips"/>
    <dgm:cxn modelId="{19FA978F-4693-4FA6-BAEE-34F0DD13529D}" type="presParOf" srcId="{24F424EF-46D4-4531-87AD-8191DE2034E5}" destId="{F5130F80-9FFD-461D-96DF-FD66940D7C54}" srcOrd="1" destOrd="0" presId="urn:microsoft.com/office/officeart/2008/layout/PictureStrips"/>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FAA614D-1150-426A-B1F5-11462209783C}" type="doc">
      <dgm:prSet loTypeId="urn:microsoft.com/office/officeart/2005/8/layout/process5" loCatId="process" qsTypeId="urn:microsoft.com/office/officeart/2005/8/quickstyle/simple1" qsCatId="simple" csTypeId="urn:microsoft.com/office/officeart/2005/8/colors/colorful2" csCatId="colorful" phldr="1"/>
      <dgm:spPr/>
      <dgm:t>
        <a:bodyPr/>
        <a:lstStyle/>
        <a:p>
          <a:endParaRPr lang="en-US"/>
        </a:p>
      </dgm:t>
    </dgm:pt>
    <dgm:pt modelId="{DE829E1E-3723-4559-B360-148B7F9ECC0D}">
      <dgm:prSet phldrT="[Text]"/>
      <dgm:spPr/>
      <dgm:t>
        <a:bodyPr/>
        <a:lstStyle/>
        <a:p>
          <a:r>
            <a:rPr lang="en-US" dirty="0" err="1" smtClean="0">
              <a:latin typeface="Franklin Gothic Medium Cond" panose="020B0606030402020204" pitchFamily="34" charset="0"/>
            </a:rPr>
            <a:t>Firangi</a:t>
          </a:r>
          <a:r>
            <a:rPr lang="en-US" dirty="0" smtClean="0">
              <a:latin typeface="Franklin Gothic Medium Cond" panose="020B0606030402020204" pitchFamily="34" charset="0"/>
            </a:rPr>
            <a:t> Banks</a:t>
          </a:r>
          <a:endParaRPr lang="en-US" dirty="0">
            <a:latin typeface="Franklin Gothic Medium Cond" panose="020B0606030402020204" pitchFamily="34" charset="0"/>
          </a:endParaRPr>
        </a:p>
      </dgm:t>
    </dgm:pt>
    <dgm:pt modelId="{EFD903CB-B910-4ED4-9F9F-8C4323E2287E}" type="parTrans" cxnId="{E429FB68-09A4-49C0-ABC3-FFDB102C06E2}">
      <dgm:prSet/>
      <dgm:spPr/>
      <dgm:t>
        <a:bodyPr/>
        <a:lstStyle/>
        <a:p>
          <a:endParaRPr lang="en-US"/>
        </a:p>
      </dgm:t>
    </dgm:pt>
    <dgm:pt modelId="{1293A87B-AFA9-4FB1-8F46-5F17DCBCD331}" type="sibTrans" cxnId="{E429FB68-09A4-49C0-ABC3-FFDB102C06E2}">
      <dgm:prSet/>
      <dgm:spPr/>
      <dgm:t>
        <a:bodyPr/>
        <a:lstStyle/>
        <a:p>
          <a:endParaRPr lang="en-US"/>
        </a:p>
      </dgm:t>
    </dgm:pt>
    <dgm:pt modelId="{7367F465-4DB9-439A-B87B-AFDB2A9ED818}">
      <dgm:prSet phldrT="[Text]"/>
      <dgm:spPr/>
      <dgm:t>
        <a:bodyPr/>
        <a:lstStyle/>
        <a:p>
          <a:r>
            <a:rPr lang="en-US" dirty="0" smtClean="0">
              <a:latin typeface="Franklin Gothic Medium Cond" panose="020B0606030402020204" pitchFamily="34" charset="0"/>
            </a:rPr>
            <a:t>RBI supervision</a:t>
          </a:r>
          <a:endParaRPr lang="en-US" dirty="0">
            <a:latin typeface="Franklin Gothic Medium Cond" panose="020B0606030402020204" pitchFamily="34" charset="0"/>
          </a:endParaRPr>
        </a:p>
      </dgm:t>
    </dgm:pt>
    <dgm:pt modelId="{AFABEEF8-4727-4157-BAF0-9AD32FDA64C6}" type="parTrans" cxnId="{959016D1-D675-4101-8015-1EB9AFFDE200}">
      <dgm:prSet/>
      <dgm:spPr/>
      <dgm:t>
        <a:bodyPr/>
        <a:lstStyle/>
        <a:p>
          <a:endParaRPr lang="en-US"/>
        </a:p>
      </dgm:t>
    </dgm:pt>
    <dgm:pt modelId="{8F0FCE3D-6C87-4913-B92E-1C3CF3DE934B}" type="sibTrans" cxnId="{959016D1-D675-4101-8015-1EB9AFFDE200}">
      <dgm:prSet/>
      <dgm:spPr/>
      <dgm:t>
        <a:bodyPr/>
        <a:lstStyle/>
        <a:p>
          <a:endParaRPr lang="en-US"/>
        </a:p>
      </dgm:t>
    </dgm:pt>
    <dgm:pt modelId="{F56F885E-36C3-42CB-80EA-10889F3892DC}">
      <dgm:prSet phldrT="[Text]"/>
      <dgm:spPr/>
      <dgm:t>
        <a:bodyPr/>
        <a:lstStyle/>
        <a:p>
          <a:r>
            <a:rPr lang="en-US" dirty="0" err="1" smtClean="0">
              <a:latin typeface="Franklin Gothic Medium Cond" panose="020B0606030402020204" pitchFamily="34" charset="0"/>
            </a:rPr>
            <a:t>Desi</a:t>
          </a:r>
          <a:r>
            <a:rPr lang="en-US" dirty="0" smtClean="0">
              <a:latin typeface="Franklin Gothic Medium Cond" panose="020B0606030402020204" pitchFamily="34" charset="0"/>
            </a:rPr>
            <a:t> Bank</a:t>
          </a:r>
          <a:endParaRPr lang="en-US" dirty="0">
            <a:latin typeface="Franklin Gothic Medium Cond" panose="020B0606030402020204" pitchFamily="34" charset="0"/>
          </a:endParaRPr>
        </a:p>
      </dgm:t>
    </dgm:pt>
    <dgm:pt modelId="{545F5D21-2EFA-414F-9C07-6A14CA258925}" type="parTrans" cxnId="{ED0E1B23-6585-498C-8C7D-061D27C31E19}">
      <dgm:prSet/>
      <dgm:spPr/>
      <dgm:t>
        <a:bodyPr/>
        <a:lstStyle/>
        <a:p>
          <a:endParaRPr lang="en-US"/>
        </a:p>
      </dgm:t>
    </dgm:pt>
    <dgm:pt modelId="{96AF4138-5E91-4A75-B434-E3C78B7487D2}" type="sibTrans" cxnId="{ED0E1B23-6585-498C-8C7D-061D27C31E19}">
      <dgm:prSet/>
      <dgm:spPr/>
      <dgm:t>
        <a:bodyPr/>
        <a:lstStyle/>
        <a:p>
          <a:endParaRPr lang="en-US"/>
        </a:p>
      </dgm:t>
    </dgm:pt>
    <dgm:pt modelId="{E895381A-348F-48DF-B510-7E3D0CCFF859}">
      <dgm:prSet phldrT="[Text]"/>
      <dgm:spPr/>
      <dgm:t>
        <a:bodyPr/>
        <a:lstStyle/>
        <a:p>
          <a:r>
            <a:rPr lang="en-US" dirty="0" smtClean="0">
              <a:latin typeface="Franklin Gothic Medium Cond" panose="020B0606030402020204" pitchFamily="34" charset="0"/>
            </a:rPr>
            <a:t>Nationalization</a:t>
          </a:r>
          <a:endParaRPr lang="en-US" dirty="0">
            <a:latin typeface="Franklin Gothic Medium Cond" panose="020B0606030402020204" pitchFamily="34" charset="0"/>
          </a:endParaRPr>
        </a:p>
      </dgm:t>
    </dgm:pt>
    <dgm:pt modelId="{D57366E7-03FA-4F9B-A8D1-B94F2A6AAE39}" type="parTrans" cxnId="{3820391C-BCEA-43B2-80FC-65B293A62F0B}">
      <dgm:prSet/>
      <dgm:spPr/>
      <dgm:t>
        <a:bodyPr/>
        <a:lstStyle/>
        <a:p>
          <a:endParaRPr lang="en-US"/>
        </a:p>
      </dgm:t>
    </dgm:pt>
    <dgm:pt modelId="{1AA6B832-B6E0-43CC-B59D-CC930463A394}" type="sibTrans" cxnId="{3820391C-BCEA-43B2-80FC-65B293A62F0B}">
      <dgm:prSet/>
      <dgm:spPr/>
      <dgm:t>
        <a:bodyPr/>
        <a:lstStyle/>
        <a:p>
          <a:endParaRPr lang="en-US"/>
        </a:p>
      </dgm:t>
    </dgm:pt>
    <dgm:pt modelId="{CB5E2A3E-635C-4DC2-BB4B-5147B14C0ABF}">
      <dgm:prSet phldrT="[Text]"/>
      <dgm:spPr/>
      <dgm:t>
        <a:bodyPr/>
        <a:lstStyle/>
        <a:p>
          <a:r>
            <a:rPr lang="en-US" dirty="0" smtClean="0">
              <a:latin typeface="Franklin Gothic Medium Cond" panose="020B0606030402020204" pitchFamily="34" charset="0"/>
            </a:rPr>
            <a:t>Narsimhan </a:t>
          </a:r>
          <a:br>
            <a:rPr lang="en-US" dirty="0" smtClean="0">
              <a:latin typeface="Franklin Gothic Medium Cond" panose="020B0606030402020204" pitchFamily="34" charset="0"/>
            </a:rPr>
          </a:br>
          <a:r>
            <a:rPr lang="en-US" dirty="0" smtClean="0">
              <a:latin typeface="Franklin Gothic Medium Cond" panose="020B0606030402020204" pitchFamily="34" charset="0"/>
            </a:rPr>
            <a:t>new Banks</a:t>
          </a:r>
          <a:endParaRPr lang="en-US" dirty="0">
            <a:latin typeface="Franklin Gothic Medium Cond" panose="020B0606030402020204" pitchFamily="34" charset="0"/>
          </a:endParaRPr>
        </a:p>
      </dgm:t>
    </dgm:pt>
    <dgm:pt modelId="{D3D5CB35-7C66-4871-84FC-7F5E1527D6E9}" type="parTrans" cxnId="{F9079B11-AE17-42D5-93F3-FF55C48CE5FB}">
      <dgm:prSet/>
      <dgm:spPr/>
      <dgm:t>
        <a:bodyPr/>
        <a:lstStyle/>
        <a:p>
          <a:endParaRPr lang="en-US"/>
        </a:p>
      </dgm:t>
    </dgm:pt>
    <dgm:pt modelId="{9D6E9D9C-E70C-4246-90DB-6BA89DB4AA9E}" type="sibTrans" cxnId="{F9079B11-AE17-42D5-93F3-FF55C48CE5FB}">
      <dgm:prSet/>
      <dgm:spPr/>
      <dgm:t>
        <a:bodyPr/>
        <a:lstStyle/>
        <a:p>
          <a:endParaRPr lang="en-US"/>
        </a:p>
      </dgm:t>
    </dgm:pt>
    <dgm:pt modelId="{D162A305-2E61-4DB1-8760-3D739636711F}">
      <dgm:prSet phldrT="[Text]"/>
      <dgm:spPr/>
      <dgm:t>
        <a:bodyPr/>
        <a:lstStyle/>
        <a:p>
          <a:r>
            <a:rPr lang="en-US" dirty="0" smtClean="0">
              <a:latin typeface="Franklin Gothic Medium Cond" panose="020B0606030402020204" pitchFamily="34" charset="0"/>
            </a:rPr>
            <a:t>Financial inclusion? PMJDY</a:t>
          </a:r>
          <a:endParaRPr lang="en-US" dirty="0">
            <a:latin typeface="Franklin Gothic Medium Cond" panose="020B0606030402020204" pitchFamily="34" charset="0"/>
          </a:endParaRPr>
        </a:p>
      </dgm:t>
    </dgm:pt>
    <dgm:pt modelId="{48B8ACE4-0F34-4C42-BC35-DAED441B6515}" type="parTrans" cxnId="{F448DAF1-04DB-46D4-8DCA-38063FA89C2F}">
      <dgm:prSet/>
      <dgm:spPr/>
      <dgm:t>
        <a:bodyPr/>
        <a:lstStyle/>
        <a:p>
          <a:endParaRPr lang="en-US"/>
        </a:p>
      </dgm:t>
    </dgm:pt>
    <dgm:pt modelId="{9DABE301-CE01-4D25-A8D0-7AFA6E0DC303}" type="sibTrans" cxnId="{F448DAF1-04DB-46D4-8DCA-38063FA89C2F}">
      <dgm:prSet/>
      <dgm:spPr/>
      <dgm:t>
        <a:bodyPr/>
        <a:lstStyle/>
        <a:p>
          <a:endParaRPr lang="en-US"/>
        </a:p>
      </dgm:t>
    </dgm:pt>
    <dgm:pt modelId="{82B55197-B39A-4845-9C04-5C440415E8A3}" type="pres">
      <dgm:prSet presAssocID="{8FAA614D-1150-426A-B1F5-11462209783C}" presName="diagram" presStyleCnt="0">
        <dgm:presLayoutVars>
          <dgm:dir/>
          <dgm:resizeHandles val="exact"/>
        </dgm:presLayoutVars>
      </dgm:prSet>
      <dgm:spPr/>
      <dgm:t>
        <a:bodyPr/>
        <a:lstStyle/>
        <a:p>
          <a:endParaRPr lang="en-US"/>
        </a:p>
      </dgm:t>
    </dgm:pt>
    <dgm:pt modelId="{E9D71054-6024-4DF5-A187-91F33F55D721}" type="pres">
      <dgm:prSet presAssocID="{DE829E1E-3723-4559-B360-148B7F9ECC0D}" presName="node" presStyleLbl="node1" presStyleIdx="0" presStyleCnt="6">
        <dgm:presLayoutVars>
          <dgm:bulletEnabled val="1"/>
        </dgm:presLayoutVars>
      </dgm:prSet>
      <dgm:spPr/>
      <dgm:t>
        <a:bodyPr/>
        <a:lstStyle/>
        <a:p>
          <a:endParaRPr lang="en-US"/>
        </a:p>
      </dgm:t>
    </dgm:pt>
    <dgm:pt modelId="{D14A3981-AE8F-486E-BAE8-7F27535296FC}" type="pres">
      <dgm:prSet presAssocID="{1293A87B-AFA9-4FB1-8F46-5F17DCBCD331}" presName="sibTrans" presStyleLbl="sibTrans2D1" presStyleIdx="0" presStyleCnt="5"/>
      <dgm:spPr/>
      <dgm:t>
        <a:bodyPr/>
        <a:lstStyle/>
        <a:p>
          <a:endParaRPr lang="en-US"/>
        </a:p>
      </dgm:t>
    </dgm:pt>
    <dgm:pt modelId="{88FCC625-0319-47E0-8D41-5B2BA34EE1F8}" type="pres">
      <dgm:prSet presAssocID="{1293A87B-AFA9-4FB1-8F46-5F17DCBCD331}" presName="connectorText" presStyleLbl="sibTrans2D1" presStyleIdx="0" presStyleCnt="5"/>
      <dgm:spPr/>
      <dgm:t>
        <a:bodyPr/>
        <a:lstStyle/>
        <a:p>
          <a:endParaRPr lang="en-US"/>
        </a:p>
      </dgm:t>
    </dgm:pt>
    <dgm:pt modelId="{579AB9CD-B8C5-4483-9A6C-8CA54742417C}" type="pres">
      <dgm:prSet presAssocID="{F56F885E-36C3-42CB-80EA-10889F3892DC}" presName="node" presStyleLbl="node1" presStyleIdx="1" presStyleCnt="6">
        <dgm:presLayoutVars>
          <dgm:bulletEnabled val="1"/>
        </dgm:presLayoutVars>
      </dgm:prSet>
      <dgm:spPr/>
      <dgm:t>
        <a:bodyPr/>
        <a:lstStyle/>
        <a:p>
          <a:endParaRPr lang="en-US"/>
        </a:p>
      </dgm:t>
    </dgm:pt>
    <dgm:pt modelId="{2B06FA87-EA53-40CD-A540-087DCAD1FE23}" type="pres">
      <dgm:prSet presAssocID="{96AF4138-5E91-4A75-B434-E3C78B7487D2}" presName="sibTrans" presStyleLbl="sibTrans2D1" presStyleIdx="1" presStyleCnt="5"/>
      <dgm:spPr/>
      <dgm:t>
        <a:bodyPr/>
        <a:lstStyle/>
        <a:p>
          <a:endParaRPr lang="en-US"/>
        </a:p>
      </dgm:t>
    </dgm:pt>
    <dgm:pt modelId="{F6A85341-5047-4EB9-98E3-3773BA33D002}" type="pres">
      <dgm:prSet presAssocID="{96AF4138-5E91-4A75-B434-E3C78B7487D2}" presName="connectorText" presStyleLbl="sibTrans2D1" presStyleIdx="1" presStyleCnt="5"/>
      <dgm:spPr/>
      <dgm:t>
        <a:bodyPr/>
        <a:lstStyle/>
        <a:p>
          <a:endParaRPr lang="en-US"/>
        </a:p>
      </dgm:t>
    </dgm:pt>
    <dgm:pt modelId="{9CFFA6B2-BBF9-4369-B65B-BC46858292F7}" type="pres">
      <dgm:prSet presAssocID="{7367F465-4DB9-439A-B87B-AFDB2A9ED818}" presName="node" presStyleLbl="node1" presStyleIdx="2" presStyleCnt="6">
        <dgm:presLayoutVars>
          <dgm:bulletEnabled val="1"/>
        </dgm:presLayoutVars>
      </dgm:prSet>
      <dgm:spPr/>
      <dgm:t>
        <a:bodyPr/>
        <a:lstStyle/>
        <a:p>
          <a:endParaRPr lang="en-US"/>
        </a:p>
      </dgm:t>
    </dgm:pt>
    <dgm:pt modelId="{5E580662-5969-4155-BB81-D03FF32EFE44}" type="pres">
      <dgm:prSet presAssocID="{8F0FCE3D-6C87-4913-B92E-1C3CF3DE934B}" presName="sibTrans" presStyleLbl="sibTrans2D1" presStyleIdx="2" presStyleCnt="5"/>
      <dgm:spPr/>
      <dgm:t>
        <a:bodyPr/>
        <a:lstStyle/>
        <a:p>
          <a:endParaRPr lang="en-US"/>
        </a:p>
      </dgm:t>
    </dgm:pt>
    <dgm:pt modelId="{674559AC-7CD7-44F5-8E8D-C7B3466ADB2F}" type="pres">
      <dgm:prSet presAssocID="{8F0FCE3D-6C87-4913-B92E-1C3CF3DE934B}" presName="connectorText" presStyleLbl="sibTrans2D1" presStyleIdx="2" presStyleCnt="5"/>
      <dgm:spPr/>
      <dgm:t>
        <a:bodyPr/>
        <a:lstStyle/>
        <a:p>
          <a:endParaRPr lang="en-US"/>
        </a:p>
      </dgm:t>
    </dgm:pt>
    <dgm:pt modelId="{755B4B67-26A5-49D0-A6D1-F11B3DA27948}" type="pres">
      <dgm:prSet presAssocID="{E895381A-348F-48DF-B510-7E3D0CCFF859}" presName="node" presStyleLbl="node1" presStyleIdx="3" presStyleCnt="6">
        <dgm:presLayoutVars>
          <dgm:bulletEnabled val="1"/>
        </dgm:presLayoutVars>
      </dgm:prSet>
      <dgm:spPr/>
      <dgm:t>
        <a:bodyPr/>
        <a:lstStyle/>
        <a:p>
          <a:endParaRPr lang="en-US"/>
        </a:p>
      </dgm:t>
    </dgm:pt>
    <dgm:pt modelId="{EF076B72-6CC6-41A5-AA36-A75168EE3C44}" type="pres">
      <dgm:prSet presAssocID="{1AA6B832-B6E0-43CC-B59D-CC930463A394}" presName="sibTrans" presStyleLbl="sibTrans2D1" presStyleIdx="3" presStyleCnt="5"/>
      <dgm:spPr/>
      <dgm:t>
        <a:bodyPr/>
        <a:lstStyle/>
        <a:p>
          <a:endParaRPr lang="en-US"/>
        </a:p>
      </dgm:t>
    </dgm:pt>
    <dgm:pt modelId="{F0132680-7FD0-4A4E-B47E-FBC75A8DC2B9}" type="pres">
      <dgm:prSet presAssocID="{1AA6B832-B6E0-43CC-B59D-CC930463A394}" presName="connectorText" presStyleLbl="sibTrans2D1" presStyleIdx="3" presStyleCnt="5"/>
      <dgm:spPr/>
      <dgm:t>
        <a:bodyPr/>
        <a:lstStyle/>
        <a:p>
          <a:endParaRPr lang="en-US"/>
        </a:p>
      </dgm:t>
    </dgm:pt>
    <dgm:pt modelId="{5C97286F-A126-4799-A420-1831E739A43E}" type="pres">
      <dgm:prSet presAssocID="{CB5E2A3E-635C-4DC2-BB4B-5147B14C0ABF}" presName="node" presStyleLbl="node1" presStyleIdx="4" presStyleCnt="6">
        <dgm:presLayoutVars>
          <dgm:bulletEnabled val="1"/>
        </dgm:presLayoutVars>
      </dgm:prSet>
      <dgm:spPr/>
      <dgm:t>
        <a:bodyPr/>
        <a:lstStyle/>
        <a:p>
          <a:endParaRPr lang="en-US"/>
        </a:p>
      </dgm:t>
    </dgm:pt>
    <dgm:pt modelId="{D3FDD5FB-F4E6-4F86-9120-794D84F90598}" type="pres">
      <dgm:prSet presAssocID="{9D6E9D9C-E70C-4246-90DB-6BA89DB4AA9E}" presName="sibTrans" presStyleLbl="sibTrans2D1" presStyleIdx="4" presStyleCnt="5"/>
      <dgm:spPr/>
      <dgm:t>
        <a:bodyPr/>
        <a:lstStyle/>
        <a:p>
          <a:endParaRPr lang="en-US"/>
        </a:p>
      </dgm:t>
    </dgm:pt>
    <dgm:pt modelId="{01429555-17E2-4F6D-A088-0EF3A0EE22D0}" type="pres">
      <dgm:prSet presAssocID="{9D6E9D9C-E70C-4246-90DB-6BA89DB4AA9E}" presName="connectorText" presStyleLbl="sibTrans2D1" presStyleIdx="4" presStyleCnt="5"/>
      <dgm:spPr/>
      <dgm:t>
        <a:bodyPr/>
        <a:lstStyle/>
        <a:p>
          <a:endParaRPr lang="en-US"/>
        </a:p>
      </dgm:t>
    </dgm:pt>
    <dgm:pt modelId="{51ED00AF-74FA-4D65-9ABE-2EB884D16223}" type="pres">
      <dgm:prSet presAssocID="{D162A305-2E61-4DB1-8760-3D739636711F}" presName="node" presStyleLbl="node1" presStyleIdx="5" presStyleCnt="6">
        <dgm:presLayoutVars>
          <dgm:bulletEnabled val="1"/>
        </dgm:presLayoutVars>
      </dgm:prSet>
      <dgm:spPr/>
      <dgm:t>
        <a:bodyPr/>
        <a:lstStyle/>
        <a:p>
          <a:endParaRPr lang="en-US"/>
        </a:p>
      </dgm:t>
    </dgm:pt>
  </dgm:ptLst>
  <dgm:cxnLst>
    <dgm:cxn modelId="{196B0C0F-A19D-40D0-80B9-05A11756BB03}" type="presOf" srcId="{DE829E1E-3723-4559-B360-148B7F9ECC0D}" destId="{E9D71054-6024-4DF5-A187-91F33F55D721}" srcOrd="0" destOrd="0" presId="urn:microsoft.com/office/officeart/2005/8/layout/process5"/>
    <dgm:cxn modelId="{A19ACADB-098D-4BA7-ADAF-EA85D446BFAC}" type="presOf" srcId="{96AF4138-5E91-4A75-B434-E3C78B7487D2}" destId="{F6A85341-5047-4EB9-98E3-3773BA33D002}" srcOrd="1" destOrd="0" presId="urn:microsoft.com/office/officeart/2005/8/layout/process5"/>
    <dgm:cxn modelId="{ED0E1B23-6585-498C-8C7D-061D27C31E19}" srcId="{8FAA614D-1150-426A-B1F5-11462209783C}" destId="{F56F885E-36C3-42CB-80EA-10889F3892DC}" srcOrd="1" destOrd="0" parTransId="{545F5D21-2EFA-414F-9C07-6A14CA258925}" sibTransId="{96AF4138-5E91-4A75-B434-E3C78B7487D2}"/>
    <dgm:cxn modelId="{E8A56449-8046-4B41-AC2B-F67063DDDB87}" type="presOf" srcId="{9D6E9D9C-E70C-4246-90DB-6BA89DB4AA9E}" destId="{D3FDD5FB-F4E6-4F86-9120-794D84F90598}" srcOrd="0" destOrd="0" presId="urn:microsoft.com/office/officeart/2005/8/layout/process5"/>
    <dgm:cxn modelId="{891E9866-D599-4DF8-9FAC-A006FE77E4D4}" type="presOf" srcId="{CB5E2A3E-635C-4DC2-BB4B-5147B14C0ABF}" destId="{5C97286F-A126-4799-A420-1831E739A43E}" srcOrd="0" destOrd="0" presId="urn:microsoft.com/office/officeart/2005/8/layout/process5"/>
    <dgm:cxn modelId="{A172C535-0A6E-4A4F-9756-AEAE2C184BB7}" type="presOf" srcId="{1AA6B832-B6E0-43CC-B59D-CC930463A394}" destId="{EF076B72-6CC6-41A5-AA36-A75168EE3C44}" srcOrd="0" destOrd="0" presId="urn:microsoft.com/office/officeart/2005/8/layout/process5"/>
    <dgm:cxn modelId="{39048ABB-88B0-4364-BFE8-661F1F6C35EB}" type="presOf" srcId="{96AF4138-5E91-4A75-B434-E3C78B7487D2}" destId="{2B06FA87-EA53-40CD-A540-087DCAD1FE23}" srcOrd="0" destOrd="0" presId="urn:microsoft.com/office/officeart/2005/8/layout/process5"/>
    <dgm:cxn modelId="{A552FD2F-77B4-4ED4-A61F-30D588860A5C}" type="presOf" srcId="{1AA6B832-B6E0-43CC-B59D-CC930463A394}" destId="{F0132680-7FD0-4A4E-B47E-FBC75A8DC2B9}" srcOrd="1" destOrd="0" presId="urn:microsoft.com/office/officeart/2005/8/layout/process5"/>
    <dgm:cxn modelId="{B251D988-F3C4-4007-B0BB-3FB5DD1DA9DF}" type="presOf" srcId="{8F0FCE3D-6C87-4913-B92E-1C3CF3DE934B}" destId="{5E580662-5969-4155-BB81-D03FF32EFE44}" srcOrd="0" destOrd="0" presId="urn:microsoft.com/office/officeart/2005/8/layout/process5"/>
    <dgm:cxn modelId="{17FE95BC-696B-4162-9AB1-352AF4F2A6C9}" type="presOf" srcId="{7367F465-4DB9-439A-B87B-AFDB2A9ED818}" destId="{9CFFA6B2-BBF9-4369-B65B-BC46858292F7}" srcOrd="0" destOrd="0" presId="urn:microsoft.com/office/officeart/2005/8/layout/process5"/>
    <dgm:cxn modelId="{F9079B11-AE17-42D5-93F3-FF55C48CE5FB}" srcId="{8FAA614D-1150-426A-B1F5-11462209783C}" destId="{CB5E2A3E-635C-4DC2-BB4B-5147B14C0ABF}" srcOrd="4" destOrd="0" parTransId="{D3D5CB35-7C66-4871-84FC-7F5E1527D6E9}" sibTransId="{9D6E9D9C-E70C-4246-90DB-6BA89DB4AA9E}"/>
    <dgm:cxn modelId="{CD5D4DC7-9C14-4D8F-BB6B-3A62FBC87DBB}" type="presOf" srcId="{D162A305-2E61-4DB1-8760-3D739636711F}" destId="{51ED00AF-74FA-4D65-9ABE-2EB884D16223}" srcOrd="0" destOrd="0" presId="urn:microsoft.com/office/officeart/2005/8/layout/process5"/>
    <dgm:cxn modelId="{BDA64F17-7330-4AB4-A384-D4CC4A570A34}" type="presOf" srcId="{8FAA614D-1150-426A-B1F5-11462209783C}" destId="{82B55197-B39A-4845-9C04-5C440415E8A3}" srcOrd="0" destOrd="0" presId="urn:microsoft.com/office/officeart/2005/8/layout/process5"/>
    <dgm:cxn modelId="{A7F08E36-EC37-4B8E-BDBD-20C3264A0818}" type="presOf" srcId="{8F0FCE3D-6C87-4913-B92E-1C3CF3DE934B}" destId="{674559AC-7CD7-44F5-8E8D-C7B3466ADB2F}" srcOrd="1" destOrd="0" presId="urn:microsoft.com/office/officeart/2005/8/layout/process5"/>
    <dgm:cxn modelId="{3820391C-BCEA-43B2-80FC-65B293A62F0B}" srcId="{8FAA614D-1150-426A-B1F5-11462209783C}" destId="{E895381A-348F-48DF-B510-7E3D0CCFF859}" srcOrd="3" destOrd="0" parTransId="{D57366E7-03FA-4F9B-A8D1-B94F2A6AAE39}" sibTransId="{1AA6B832-B6E0-43CC-B59D-CC930463A394}"/>
    <dgm:cxn modelId="{25218B46-2137-410D-8F87-8650D2E86804}" type="presOf" srcId="{E895381A-348F-48DF-B510-7E3D0CCFF859}" destId="{755B4B67-26A5-49D0-A6D1-F11B3DA27948}" srcOrd="0" destOrd="0" presId="urn:microsoft.com/office/officeart/2005/8/layout/process5"/>
    <dgm:cxn modelId="{87235C2E-C824-4B5A-BEA1-AFC454D53C49}" type="presOf" srcId="{1293A87B-AFA9-4FB1-8F46-5F17DCBCD331}" destId="{88FCC625-0319-47E0-8D41-5B2BA34EE1F8}" srcOrd="1" destOrd="0" presId="urn:microsoft.com/office/officeart/2005/8/layout/process5"/>
    <dgm:cxn modelId="{E429FB68-09A4-49C0-ABC3-FFDB102C06E2}" srcId="{8FAA614D-1150-426A-B1F5-11462209783C}" destId="{DE829E1E-3723-4559-B360-148B7F9ECC0D}" srcOrd="0" destOrd="0" parTransId="{EFD903CB-B910-4ED4-9F9F-8C4323E2287E}" sibTransId="{1293A87B-AFA9-4FB1-8F46-5F17DCBCD331}"/>
    <dgm:cxn modelId="{D6C0A146-CC3D-48DF-814F-BEF566032CA0}" type="presOf" srcId="{F56F885E-36C3-42CB-80EA-10889F3892DC}" destId="{579AB9CD-B8C5-4483-9A6C-8CA54742417C}" srcOrd="0" destOrd="0" presId="urn:microsoft.com/office/officeart/2005/8/layout/process5"/>
    <dgm:cxn modelId="{9BFE11BF-1A81-4E9E-B650-7DF74880317E}" type="presOf" srcId="{1293A87B-AFA9-4FB1-8F46-5F17DCBCD331}" destId="{D14A3981-AE8F-486E-BAE8-7F27535296FC}" srcOrd="0" destOrd="0" presId="urn:microsoft.com/office/officeart/2005/8/layout/process5"/>
    <dgm:cxn modelId="{959016D1-D675-4101-8015-1EB9AFFDE200}" srcId="{8FAA614D-1150-426A-B1F5-11462209783C}" destId="{7367F465-4DB9-439A-B87B-AFDB2A9ED818}" srcOrd="2" destOrd="0" parTransId="{AFABEEF8-4727-4157-BAF0-9AD32FDA64C6}" sibTransId="{8F0FCE3D-6C87-4913-B92E-1C3CF3DE934B}"/>
    <dgm:cxn modelId="{F448DAF1-04DB-46D4-8DCA-38063FA89C2F}" srcId="{8FAA614D-1150-426A-B1F5-11462209783C}" destId="{D162A305-2E61-4DB1-8760-3D739636711F}" srcOrd="5" destOrd="0" parTransId="{48B8ACE4-0F34-4C42-BC35-DAED441B6515}" sibTransId="{9DABE301-CE01-4D25-A8D0-7AFA6E0DC303}"/>
    <dgm:cxn modelId="{E6AB518A-18E8-49EF-A5B4-FBA80FF122DD}" type="presOf" srcId="{9D6E9D9C-E70C-4246-90DB-6BA89DB4AA9E}" destId="{01429555-17E2-4F6D-A088-0EF3A0EE22D0}" srcOrd="1" destOrd="0" presId="urn:microsoft.com/office/officeart/2005/8/layout/process5"/>
    <dgm:cxn modelId="{C4249BAE-8FE4-4F65-9995-645AC27D7345}" type="presParOf" srcId="{82B55197-B39A-4845-9C04-5C440415E8A3}" destId="{E9D71054-6024-4DF5-A187-91F33F55D721}" srcOrd="0" destOrd="0" presId="urn:microsoft.com/office/officeart/2005/8/layout/process5"/>
    <dgm:cxn modelId="{D7AFB89A-A934-4C39-B3B9-F1B43B362D0C}" type="presParOf" srcId="{82B55197-B39A-4845-9C04-5C440415E8A3}" destId="{D14A3981-AE8F-486E-BAE8-7F27535296FC}" srcOrd="1" destOrd="0" presId="urn:microsoft.com/office/officeart/2005/8/layout/process5"/>
    <dgm:cxn modelId="{C1B2835B-9254-4D01-8D37-D1F2C65390D6}" type="presParOf" srcId="{D14A3981-AE8F-486E-BAE8-7F27535296FC}" destId="{88FCC625-0319-47E0-8D41-5B2BA34EE1F8}" srcOrd="0" destOrd="0" presId="urn:microsoft.com/office/officeart/2005/8/layout/process5"/>
    <dgm:cxn modelId="{B0203478-C029-4D52-9443-11ED28CB707F}" type="presParOf" srcId="{82B55197-B39A-4845-9C04-5C440415E8A3}" destId="{579AB9CD-B8C5-4483-9A6C-8CA54742417C}" srcOrd="2" destOrd="0" presId="urn:microsoft.com/office/officeart/2005/8/layout/process5"/>
    <dgm:cxn modelId="{1621736F-B498-45C2-9EF4-708CFAA5A946}" type="presParOf" srcId="{82B55197-B39A-4845-9C04-5C440415E8A3}" destId="{2B06FA87-EA53-40CD-A540-087DCAD1FE23}" srcOrd="3" destOrd="0" presId="urn:microsoft.com/office/officeart/2005/8/layout/process5"/>
    <dgm:cxn modelId="{D2D93F54-249F-46B5-886E-AF5183EB22CA}" type="presParOf" srcId="{2B06FA87-EA53-40CD-A540-087DCAD1FE23}" destId="{F6A85341-5047-4EB9-98E3-3773BA33D002}" srcOrd="0" destOrd="0" presId="urn:microsoft.com/office/officeart/2005/8/layout/process5"/>
    <dgm:cxn modelId="{7BEF0C3A-C9B7-470D-AF25-1732405EF5A8}" type="presParOf" srcId="{82B55197-B39A-4845-9C04-5C440415E8A3}" destId="{9CFFA6B2-BBF9-4369-B65B-BC46858292F7}" srcOrd="4" destOrd="0" presId="urn:microsoft.com/office/officeart/2005/8/layout/process5"/>
    <dgm:cxn modelId="{92D2DD38-FB71-42F4-B9C2-E200C2C012AB}" type="presParOf" srcId="{82B55197-B39A-4845-9C04-5C440415E8A3}" destId="{5E580662-5969-4155-BB81-D03FF32EFE44}" srcOrd="5" destOrd="0" presId="urn:microsoft.com/office/officeart/2005/8/layout/process5"/>
    <dgm:cxn modelId="{A2A58EC4-1A90-4A8F-A3CB-903889D2991E}" type="presParOf" srcId="{5E580662-5969-4155-BB81-D03FF32EFE44}" destId="{674559AC-7CD7-44F5-8E8D-C7B3466ADB2F}" srcOrd="0" destOrd="0" presId="urn:microsoft.com/office/officeart/2005/8/layout/process5"/>
    <dgm:cxn modelId="{6FE64D37-572F-4759-B629-2A95EAFEDD25}" type="presParOf" srcId="{82B55197-B39A-4845-9C04-5C440415E8A3}" destId="{755B4B67-26A5-49D0-A6D1-F11B3DA27948}" srcOrd="6" destOrd="0" presId="urn:microsoft.com/office/officeart/2005/8/layout/process5"/>
    <dgm:cxn modelId="{52CA1B24-ADE2-47BB-9F42-A489B028DD37}" type="presParOf" srcId="{82B55197-B39A-4845-9C04-5C440415E8A3}" destId="{EF076B72-6CC6-41A5-AA36-A75168EE3C44}" srcOrd="7" destOrd="0" presId="urn:microsoft.com/office/officeart/2005/8/layout/process5"/>
    <dgm:cxn modelId="{F1190D5B-A3F2-441C-918E-43FE69002208}" type="presParOf" srcId="{EF076B72-6CC6-41A5-AA36-A75168EE3C44}" destId="{F0132680-7FD0-4A4E-B47E-FBC75A8DC2B9}" srcOrd="0" destOrd="0" presId="urn:microsoft.com/office/officeart/2005/8/layout/process5"/>
    <dgm:cxn modelId="{0491C4BE-136A-416F-B804-FC1B4DDB6134}" type="presParOf" srcId="{82B55197-B39A-4845-9C04-5C440415E8A3}" destId="{5C97286F-A126-4799-A420-1831E739A43E}" srcOrd="8" destOrd="0" presId="urn:microsoft.com/office/officeart/2005/8/layout/process5"/>
    <dgm:cxn modelId="{F7CECA0B-290F-4AF4-975C-69E3666EA1C6}" type="presParOf" srcId="{82B55197-B39A-4845-9C04-5C440415E8A3}" destId="{D3FDD5FB-F4E6-4F86-9120-794D84F90598}" srcOrd="9" destOrd="0" presId="urn:microsoft.com/office/officeart/2005/8/layout/process5"/>
    <dgm:cxn modelId="{FB0C7AD0-D861-4014-9A1B-4894C3B1D19A}" type="presParOf" srcId="{D3FDD5FB-F4E6-4F86-9120-794D84F90598}" destId="{01429555-17E2-4F6D-A088-0EF3A0EE22D0}" srcOrd="0" destOrd="0" presId="urn:microsoft.com/office/officeart/2005/8/layout/process5"/>
    <dgm:cxn modelId="{69D00BEF-3516-4B53-8DAA-B4BAA4C194FD}" type="presParOf" srcId="{82B55197-B39A-4845-9C04-5C440415E8A3}" destId="{51ED00AF-74FA-4D65-9ABE-2EB884D16223}" srcOrd="10" destOrd="0" presId="urn:microsoft.com/office/officeart/2005/8/layout/process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AB47F9E-6715-4B06-9AF5-9B099487E0CD}" type="doc">
      <dgm:prSet loTypeId="urn:microsoft.com/office/officeart/2005/8/layout/lProcess2" loCatId="list" qsTypeId="urn:microsoft.com/office/officeart/2005/8/quickstyle/simple1" qsCatId="simple" csTypeId="urn:microsoft.com/office/officeart/2005/8/colors/colorful2" csCatId="colorful" phldr="1"/>
      <dgm:spPr/>
      <dgm:t>
        <a:bodyPr/>
        <a:lstStyle/>
        <a:p>
          <a:endParaRPr lang="en-US"/>
        </a:p>
      </dgm:t>
    </dgm:pt>
    <dgm:pt modelId="{F0F58833-4CC0-46D8-BAC9-A00890DBBAFB}">
      <dgm:prSet phldrT="[Text]"/>
      <dgm:spPr/>
      <dgm:t>
        <a:bodyPr/>
        <a:lstStyle/>
        <a:p>
          <a:r>
            <a:rPr lang="en-US" dirty="0" smtClean="0">
              <a:latin typeface="Franklin Gothic Medium Cond" panose="020B0606030402020204" pitchFamily="34" charset="0"/>
            </a:rPr>
            <a:t>Indian insurers</a:t>
          </a:r>
          <a:endParaRPr lang="en-US" dirty="0">
            <a:latin typeface="Franklin Gothic Medium Cond" panose="020B0606030402020204" pitchFamily="34" charset="0"/>
          </a:endParaRPr>
        </a:p>
      </dgm:t>
    </dgm:pt>
    <dgm:pt modelId="{59D94C93-AAD0-4AD9-B4EE-6143EC123A8C}" type="parTrans" cxnId="{EE489139-54FC-486A-A1BE-8399062FDEDD}">
      <dgm:prSet/>
      <dgm:spPr/>
      <dgm:t>
        <a:bodyPr/>
        <a:lstStyle/>
        <a:p>
          <a:endParaRPr lang="en-US"/>
        </a:p>
      </dgm:t>
    </dgm:pt>
    <dgm:pt modelId="{9F6D96A9-D75C-4D88-94C1-EC39CD518333}" type="sibTrans" cxnId="{EE489139-54FC-486A-A1BE-8399062FDEDD}">
      <dgm:prSet/>
      <dgm:spPr/>
      <dgm:t>
        <a:bodyPr/>
        <a:lstStyle/>
        <a:p>
          <a:endParaRPr lang="en-US"/>
        </a:p>
      </dgm:t>
    </dgm:pt>
    <dgm:pt modelId="{8376557F-B3E0-4D07-836D-E7CC24C8BB2A}">
      <dgm:prSet phldrT="[Text]"/>
      <dgm:spPr/>
      <dgm:t>
        <a:bodyPr/>
        <a:lstStyle/>
        <a:p>
          <a:r>
            <a:rPr lang="en-US" dirty="0" smtClean="0">
              <a:latin typeface="Franklin Gothic Medium Cond" panose="020B0606030402020204" pitchFamily="34" charset="0"/>
            </a:rPr>
            <a:t>75</a:t>
          </a:r>
          <a:endParaRPr lang="en-US" dirty="0">
            <a:latin typeface="Franklin Gothic Medium Cond" panose="020B0606030402020204" pitchFamily="34" charset="0"/>
          </a:endParaRPr>
        </a:p>
      </dgm:t>
    </dgm:pt>
    <dgm:pt modelId="{ACBFA8FF-E234-44B7-B07C-43952E12475F}" type="parTrans" cxnId="{B857EC12-9225-4FA8-8454-73BB8B89FF7E}">
      <dgm:prSet/>
      <dgm:spPr/>
      <dgm:t>
        <a:bodyPr/>
        <a:lstStyle/>
        <a:p>
          <a:endParaRPr lang="en-US"/>
        </a:p>
      </dgm:t>
    </dgm:pt>
    <dgm:pt modelId="{E1A71333-1846-4CED-B145-DD3E979A41E1}" type="sibTrans" cxnId="{B857EC12-9225-4FA8-8454-73BB8B89FF7E}">
      <dgm:prSet/>
      <dgm:spPr/>
      <dgm:t>
        <a:bodyPr/>
        <a:lstStyle/>
        <a:p>
          <a:endParaRPr lang="en-US"/>
        </a:p>
      </dgm:t>
    </dgm:pt>
    <dgm:pt modelId="{637C21C7-1257-4F45-B7F9-8BBF98D5581D}">
      <dgm:prSet phldrT="[Text]"/>
      <dgm:spPr/>
      <dgm:t>
        <a:bodyPr/>
        <a:lstStyle/>
        <a:p>
          <a:r>
            <a:rPr lang="en-US" dirty="0" smtClean="0">
              <a:latin typeface="Franklin Gothic Medium Cond" panose="020B0606030402020204" pitchFamily="34" charset="0"/>
            </a:rPr>
            <a:t>154</a:t>
          </a:r>
          <a:endParaRPr lang="en-US" dirty="0">
            <a:latin typeface="Franklin Gothic Medium Cond" panose="020B0606030402020204" pitchFamily="34" charset="0"/>
          </a:endParaRPr>
        </a:p>
      </dgm:t>
    </dgm:pt>
    <dgm:pt modelId="{10F462E6-4B45-45A3-8DEC-9814443059C4}" type="parTrans" cxnId="{9C37C920-8470-4A57-8912-2FA4E94DE7BF}">
      <dgm:prSet/>
      <dgm:spPr/>
      <dgm:t>
        <a:bodyPr/>
        <a:lstStyle/>
        <a:p>
          <a:endParaRPr lang="en-US"/>
        </a:p>
      </dgm:t>
    </dgm:pt>
    <dgm:pt modelId="{7797459F-747A-43F8-9D04-0352524AC448}" type="sibTrans" cxnId="{9C37C920-8470-4A57-8912-2FA4E94DE7BF}">
      <dgm:prSet/>
      <dgm:spPr/>
      <dgm:t>
        <a:bodyPr/>
        <a:lstStyle/>
        <a:p>
          <a:endParaRPr lang="en-US"/>
        </a:p>
      </dgm:t>
    </dgm:pt>
    <dgm:pt modelId="{ED2BB523-7FAE-4276-9651-DACCE1938231}">
      <dgm:prSet phldrT="[Text]"/>
      <dgm:spPr/>
      <dgm:t>
        <a:bodyPr/>
        <a:lstStyle/>
        <a:p>
          <a:r>
            <a:rPr lang="en-US" dirty="0" smtClean="0">
              <a:latin typeface="Franklin Gothic Medium Cond" panose="020B0606030402020204" pitchFamily="34" charset="0"/>
            </a:rPr>
            <a:t>Foreign insurers</a:t>
          </a:r>
          <a:endParaRPr lang="en-US" dirty="0">
            <a:latin typeface="Franklin Gothic Medium Cond" panose="020B0606030402020204" pitchFamily="34" charset="0"/>
          </a:endParaRPr>
        </a:p>
      </dgm:t>
    </dgm:pt>
    <dgm:pt modelId="{8E3C3151-7A23-499A-B37B-37D5C786020F}" type="parTrans" cxnId="{FFA527B9-90D2-4A77-B403-6C01689CCAA6}">
      <dgm:prSet/>
      <dgm:spPr/>
      <dgm:t>
        <a:bodyPr/>
        <a:lstStyle/>
        <a:p>
          <a:endParaRPr lang="en-US"/>
        </a:p>
      </dgm:t>
    </dgm:pt>
    <dgm:pt modelId="{80D9B19D-899A-44C7-A9D8-7D81FD351DDF}" type="sibTrans" cxnId="{FFA527B9-90D2-4A77-B403-6C01689CCAA6}">
      <dgm:prSet/>
      <dgm:spPr/>
      <dgm:t>
        <a:bodyPr/>
        <a:lstStyle/>
        <a:p>
          <a:endParaRPr lang="en-US"/>
        </a:p>
      </dgm:t>
    </dgm:pt>
    <dgm:pt modelId="{95D5177F-9CB5-4B62-BDFA-05C019E2008A}">
      <dgm:prSet phldrT="[Text]"/>
      <dgm:spPr/>
      <dgm:t>
        <a:bodyPr/>
        <a:lstStyle/>
        <a:p>
          <a:r>
            <a:rPr lang="en-US" dirty="0" smtClean="0">
              <a:latin typeface="Franklin Gothic Medium Cond" panose="020B0606030402020204" pitchFamily="34" charset="0"/>
            </a:rPr>
            <a:t>16</a:t>
          </a:r>
          <a:endParaRPr lang="en-US" dirty="0">
            <a:latin typeface="Franklin Gothic Medium Cond" panose="020B0606030402020204" pitchFamily="34" charset="0"/>
          </a:endParaRPr>
        </a:p>
      </dgm:t>
    </dgm:pt>
    <dgm:pt modelId="{E9E0F122-9066-4A5A-BB75-B8984273D126}" type="parTrans" cxnId="{7F8E676B-9216-4D58-BFE3-804D284C21FF}">
      <dgm:prSet/>
      <dgm:spPr/>
      <dgm:t>
        <a:bodyPr/>
        <a:lstStyle/>
        <a:p>
          <a:endParaRPr lang="en-US"/>
        </a:p>
      </dgm:t>
    </dgm:pt>
    <dgm:pt modelId="{998C6A52-E66F-4158-A2D3-4A8EFC41E7A5}" type="sibTrans" cxnId="{7F8E676B-9216-4D58-BFE3-804D284C21FF}">
      <dgm:prSet/>
      <dgm:spPr/>
      <dgm:t>
        <a:bodyPr/>
        <a:lstStyle/>
        <a:p>
          <a:endParaRPr lang="en-US"/>
        </a:p>
      </dgm:t>
    </dgm:pt>
    <dgm:pt modelId="{EA6F10A2-41EE-4CE0-973D-92B77090C77A}">
      <dgm:prSet phldrT="[Text]"/>
      <dgm:spPr/>
      <dgm:t>
        <a:bodyPr/>
        <a:lstStyle/>
        <a:p>
          <a:r>
            <a:rPr lang="en-US" dirty="0" smtClean="0">
              <a:latin typeface="Franklin Gothic Medium Cond" panose="020B0606030402020204" pitchFamily="34" charset="0"/>
            </a:rPr>
            <a:t>Provident societies</a:t>
          </a:r>
          <a:endParaRPr lang="en-US" dirty="0">
            <a:latin typeface="Franklin Gothic Medium Cond" panose="020B0606030402020204" pitchFamily="34" charset="0"/>
          </a:endParaRPr>
        </a:p>
      </dgm:t>
    </dgm:pt>
    <dgm:pt modelId="{9EF8B3DB-8725-4814-8F90-AE6A3530B576}" type="parTrans" cxnId="{C2B56CB7-A8E2-484F-9D29-A287F86D47BB}">
      <dgm:prSet/>
      <dgm:spPr/>
      <dgm:t>
        <a:bodyPr/>
        <a:lstStyle/>
        <a:p>
          <a:endParaRPr lang="en-US"/>
        </a:p>
      </dgm:t>
    </dgm:pt>
    <dgm:pt modelId="{0B6F567A-AB2E-4073-A3B7-4016FBA17B75}" type="sibTrans" cxnId="{C2B56CB7-A8E2-484F-9D29-A287F86D47BB}">
      <dgm:prSet/>
      <dgm:spPr/>
      <dgm:t>
        <a:bodyPr/>
        <a:lstStyle/>
        <a:p>
          <a:endParaRPr lang="en-US"/>
        </a:p>
      </dgm:t>
    </dgm:pt>
    <dgm:pt modelId="{09E79634-86BD-46F5-A01A-8B1CCAF1BEAA}" type="pres">
      <dgm:prSet presAssocID="{FAB47F9E-6715-4B06-9AF5-9B099487E0CD}" presName="theList" presStyleCnt="0">
        <dgm:presLayoutVars>
          <dgm:dir/>
          <dgm:animLvl val="lvl"/>
          <dgm:resizeHandles val="exact"/>
        </dgm:presLayoutVars>
      </dgm:prSet>
      <dgm:spPr/>
      <dgm:t>
        <a:bodyPr/>
        <a:lstStyle/>
        <a:p>
          <a:endParaRPr lang="en-US"/>
        </a:p>
      </dgm:t>
    </dgm:pt>
    <dgm:pt modelId="{7CAF655C-AA05-4228-9BE8-C027339B1284}" type="pres">
      <dgm:prSet presAssocID="{F0F58833-4CC0-46D8-BAC9-A00890DBBAFB}" presName="compNode" presStyleCnt="0"/>
      <dgm:spPr/>
    </dgm:pt>
    <dgm:pt modelId="{22713570-5590-47AC-9894-E950D68240C9}" type="pres">
      <dgm:prSet presAssocID="{F0F58833-4CC0-46D8-BAC9-A00890DBBAFB}" presName="aNode" presStyleLbl="bgShp" presStyleIdx="0" presStyleCnt="3"/>
      <dgm:spPr/>
      <dgm:t>
        <a:bodyPr/>
        <a:lstStyle/>
        <a:p>
          <a:endParaRPr lang="en-US"/>
        </a:p>
      </dgm:t>
    </dgm:pt>
    <dgm:pt modelId="{666BA4B5-CB93-4D4C-A53C-A22265FB663D}" type="pres">
      <dgm:prSet presAssocID="{F0F58833-4CC0-46D8-BAC9-A00890DBBAFB}" presName="textNode" presStyleLbl="bgShp" presStyleIdx="0" presStyleCnt="3"/>
      <dgm:spPr/>
      <dgm:t>
        <a:bodyPr/>
        <a:lstStyle/>
        <a:p>
          <a:endParaRPr lang="en-US"/>
        </a:p>
      </dgm:t>
    </dgm:pt>
    <dgm:pt modelId="{038A9EDD-C6CA-4AFD-971B-AEE076263962}" type="pres">
      <dgm:prSet presAssocID="{F0F58833-4CC0-46D8-BAC9-A00890DBBAFB}" presName="compChildNode" presStyleCnt="0"/>
      <dgm:spPr/>
    </dgm:pt>
    <dgm:pt modelId="{B05D6443-000D-404E-AEEA-577EBBD8C722}" type="pres">
      <dgm:prSet presAssocID="{F0F58833-4CC0-46D8-BAC9-A00890DBBAFB}" presName="theInnerList" presStyleCnt="0"/>
      <dgm:spPr/>
    </dgm:pt>
    <dgm:pt modelId="{CD9A2E72-80CB-4919-B1A9-9C11A9E94F04}" type="pres">
      <dgm:prSet presAssocID="{637C21C7-1257-4F45-B7F9-8BBF98D5581D}" presName="childNode" presStyleLbl="node1" presStyleIdx="0" presStyleCnt="3">
        <dgm:presLayoutVars>
          <dgm:bulletEnabled val="1"/>
        </dgm:presLayoutVars>
      </dgm:prSet>
      <dgm:spPr/>
      <dgm:t>
        <a:bodyPr/>
        <a:lstStyle/>
        <a:p>
          <a:endParaRPr lang="en-US"/>
        </a:p>
      </dgm:t>
    </dgm:pt>
    <dgm:pt modelId="{8DACE2D4-31B2-40A4-8153-09A0DA767DCF}" type="pres">
      <dgm:prSet presAssocID="{F0F58833-4CC0-46D8-BAC9-A00890DBBAFB}" presName="aSpace" presStyleCnt="0"/>
      <dgm:spPr/>
    </dgm:pt>
    <dgm:pt modelId="{8C398EF2-3FF3-450A-BB6A-8F3A4FBFC735}" type="pres">
      <dgm:prSet presAssocID="{ED2BB523-7FAE-4276-9651-DACCE1938231}" presName="compNode" presStyleCnt="0"/>
      <dgm:spPr/>
    </dgm:pt>
    <dgm:pt modelId="{828C102F-FEBC-45D7-99F5-3177CFD76DF7}" type="pres">
      <dgm:prSet presAssocID="{ED2BB523-7FAE-4276-9651-DACCE1938231}" presName="aNode" presStyleLbl="bgShp" presStyleIdx="1" presStyleCnt="3"/>
      <dgm:spPr/>
      <dgm:t>
        <a:bodyPr/>
        <a:lstStyle/>
        <a:p>
          <a:endParaRPr lang="en-US"/>
        </a:p>
      </dgm:t>
    </dgm:pt>
    <dgm:pt modelId="{09FFE9AD-FBCD-40E3-A69B-05278C9DDBBA}" type="pres">
      <dgm:prSet presAssocID="{ED2BB523-7FAE-4276-9651-DACCE1938231}" presName="textNode" presStyleLbl="bgShp" presStyleIdx="1" presStyleCnt="3"/>
      <dgm:spPr/>
      <dgm:t>
        <a:bodyPr/>
        <a:lstStyle/>
        <a:p>
          <a:endParaRPr lang="en-US"/>
        </a:p>
      </dgm:t>
    </dgm:pt>
    <dgm:pt modelId="{CF590391-8706-496B-9B00-BC2A14A0C4DA}" type="pres">
      <dgm:prSet presAssocID="{ED2BB523-7FAE-4276-9651-DACCE1938231}" presName="compChildNode" presStyleCnt="0"/>
      <dgm:spPr/>
    </dgm:pt>
    <dgm:pt modelId="{61F6430A-3EFF-49D5-8679-19F7A6E181BC}" type="pres">
      <dgm:prSet presAssocID="{ED2BB523-7FAE-4276-9651-DACCE1938231}" presName="theInnerList" presStyleCnt="0"/>
      <dgm:spPr/>
    </dgm:pt>
    <dgm:pt modelId="{09B9F01C-0B17-4653-9111-30822D76C4F0}" type="pres">
      <dgm:prSet presAssocID="{95D5177F-9CB5-4B62-BDFA-05C019E2008A}" presName="childNode" presStyleLbl="node1" presStyleIdx="1" presStyleCnt="3">
        <dgm:presLayoutVars>
          <dgm:bulletEnabled val="1"/>
        </dgm:presLayoutVars>
      </dgm:prSet>
      <dgm:spPr/>
      <dgm:t>
        <a:bodyPr/>
        <a:lstStyle/>
        <a:p>
          <a:endParaRPr lang="en-US"/>
        </a:p>
      </dgm:t>
    </dgm:pt>
    <dgm:pt modelId="{96AF2F7D-B415-4F4A-9A57-38CBCBCEF5BF}" type="pres">
      <dgm:prSet presAssocID="{ED2BB523-7FAE-4276-9651-DACCE1938231}" presName="aSpace" presStyleCnt="0"/>
      <dgm:spPr/>
    </dgm:pt>
    <dgm:pt modelId="{806BF398-E621-4641-8721-D05E0AF245A5}" type="pres">
      <dgm:prSet presAssocID="{EA6F10A2-41EE-4CE0-973D-92B77090C77A}" presName="compNode" presStyleCnt="0"/>
      <dgm:spPr/>
    </dgm:pt>
    <dgm:pt modelId="{10CCC22D-07A5-4369-9B00-5D3A23EE9B06}" type="pres">
      <dgm:prSet presAssocID="{EA6F10A2-41EE-4CE0-973D-92B77090C77A}" presName="aNode" presStyleLbl="bgShp" presStyleIdx="2" presStyleCnt="3"/>
      <dgm:spPr/>
      <dgm:t>
        <a:bodyPr/>
        <a:lstStyle/>
        <a:p>
          <a:endParaRPr lang="en-US"/>
        </a:p>
      </dgm:t>
    </dgm:pt>
    <dgm:pt modelId="{E62B831B-6EAB-43A4-98D4-EE821BF568EE}" type="pres">
      <dgm:prSet presAssocID="{EA6F10A2-41EE-4CE0-973D-92B77090C77A}" presName="textNode" presStyleLbl="bgShp" presStyleIdx="2" presStyleCnt="3"/>
      <dgm:spPr/>
      <dgm:t>
        <a:bodyPr/>
        <a:lstStyle/>
        <a:p>
          <a:endParaRPr lang="en-US"/>
        </a:p>
      </dgm:t>
    </dgm:pt>
    <dgm:pt modelId="{F5E726D5-C0EC-4459-B19D-934E51EA5C31}" type="pres">
      <dgm:prSet presAssocID="{EA6F10A2-41EE-4CE0-973D-92B77090C77A}" presName="compChildNode" presStyleCnt="0"/>
      <dgm:spPr/>
    </dgm:pt>
    <dgm:pt modelId="{8559222A-3EC7-4558-9F97-14B11552816C}" type="pres">
      <dgm:prSet presAssocID="{EA6F10A2-41EE-4CE0-973D-92B77090C77A}" presName="theInnerList" presStyleCnt="0"/>
      <dgm:spPr/>
    </dgm:pt>
    <dgm:pt modelId="{464A21AE-D895-49E0-A00E-31E400BE8F71}" type="pres">
      <dgm:prSet presAssocID="{8376557F-B3E0-4D07-836D-E7CC24C8BB2A}" presName="childNode" presStyleLbl="node1" presStyleIdx="2" presStyleCnt="3">
        <dgm:presLayoutVars>
          <dgm:bulletEnabled val="1"/>
        </dgm:presLayoutVars>
      </dgm:prSet>
      <dgm:spPr/>
      <dgm:t>
        <a:bodyPr/>
        <a:lstStyle/>
        <a:p>
          <a:endParaRPr lang="en-US"/>
        </a:p>
      </dgm:t>
    </dgm:pt>
  </dgm:ptLst>
  <dgm:cxnLst>
    <dgm:cxn modelId="{B857EC12-9225-4FA8-8454-73BB8B89FF7E}" srcId="{EA6F10A2-41EE-4CE0-973D-92B77090C77A}" destId="{8376557F-B3E0-4D07-836D-E7CC24C8BB2A}" srcOrd="0" destOrd="0" parTransId="{ACBFA8FF-E234-44B7-B07C-43952E12475F}" sibTransId="{E1A71333-1846-4CED-B145-DD3E979A41E1}"/>
    <dgm:cxn modelId="{C78F5A47-34DB-4371-8329-7D0938BEE194}" type="presOf" srcId="{F0F58833-4CC0-46D8-BAC9-A00890DBBAFB}" destId="{22713570-5590-47AC-9894-E950D68240C9}" srcOrd="0" destOrd="0" presId="urn:microsoft.com/office/officeart/2005/8/layout/lProcess2"/>
    <dgm:cxn modelId="{EE489139-54FC-486A-A1BE-8399062FDEDD}" srcId="{FAB47F9E-6715-4B06-9AF5-9B099487E0CD}" destId="{F0F58833-4CC0-46D8-BAC9-A00890DBBAFB}" srcOrd="0" destOrd="0" parTransId="{59D94C93-AAD0-4AD9-B4EE-6143EC123A8C}" sibTransId="{9F6D96A9-D75C-4D88-94C1-EC39CD518333}"/>
    <dgm:cxn modelId="{EDF650B5-4EC5-4F01-9DC5-748A36E25CAD}" type="presOf" srcId="{F0F58833-4CC0-46D8-BAC9-A00890DBBAFB}" destId="{666BA4B5-CB93-4D4C-A53C-A22265FB663D}" srcOrd="1" destOrd="0" presId="urn:microsoft.com/office/officeart/2005/8/layout/lProcess2"/>
    <dgm:cxn modelId="{0B474799-C33D-45C6-8365-755177B5E330}" type="presOf" srcId="{EA6F10A2-41EE-4CE0-973D-92B77090C77A}" destId="{10CCC22D-07A5-4369-9B00-5D3A23EE9B06}" srcOrd="0" destOrd="0" presId="urn:microsoft.com/office/officeart/2005/8/layout/lProcess2"/>
    <dgm:cxn modelId="{85BDE338-D67D-482D-8F66-CBA4D146323D}" type="presOf" srcId="{ED2BB523-7FAE-4276-9651-DACCE1938231}" destId="{828C102F-FEBC-45D7-99F5-3177CFD76DF7}" srcOrd="0" destOrd="0" presId="urn:microsoft.com/office/officeart/2005/8/layout/lProcess2"/>
    <dgm:cxn modelId="{7F8E676B-9216-4D58-BFE3-804D284C21FF}" srcId="{ED2BB523-7FAE-4276-9651-DACCE1938231}" destId="{95D5177F-9CB5-4B62-BDFA-05C019E2008A}" srcOrd="0" destOrd="0" parTransId="{E9E0F122-9066-4A5A-BB75-B8984273D126}" sibTransId="{998C6A52-E66F-4158-A2D3-4A8EFC41E7A5}"/>
    <dgm:cxn modelId="{B5A34C78-8D95-4BCB-9B6D-1E4C586BD399}" type="presOf" srcId="{FAB47F9E-6715-4B06-9AF5-9B099487E0CD}" destId="{09E79634-86BD-46F5-A01A-8B1CCAF1BEAA}" srcOrd="0" destOrd="0" presId="urn:microsoft.com/office/officeart/2005/8/layout/lProcess2"/>
    <dgm:cxn modelId="{2B7A150C-D41B-4905-B9BA-5E8FC546DEC9}" type="presOf" srcId="{EA6F10A2-41EE-4CE0-973D-92B77090C77A}" destId="{E62B831B-6EAB-43A4-98D4-EE821BF568EE}" srcOrd="1" destOrd="0" presId="urn:microsoft.com/office/officeart/2005/8/layout/lProcess2"/>
    <dgm:cxn modelId="{9A8C3015-8279-417C-BD79-AAAD363BDF30}" type="presOf" srcId="{95D5177F-9CB5-4B62-BDFA-05C019E2008A}" destId="{09B9F01C-0B17-4653-9111-30822D76C4F0}" srcOrd="0" destOrd="0" presId="urn:microsoft.com/office/officeart/2005/8/layout/lProcess2"/>
    <dgm:cxn modelId="{9C37C920-8470-4A57-8912-2FA4E94DE7BF}" srcId="{F0F58833-4CC0-46D8-BAC9-A00890DBBAFB}" destId="{637C21C7-1257-4F45-B7F9-8BBF98D5581D}" srcOrd="0" destOrd="0" parTransId="{10F462E6-4B45-45A3-8DEC-9814443059C4}" sibTransId="{7797459F-747A-43F8-9D04-0352524AC448}"/>
    <dgm:cxn modelId="{42188E78-CB3C-4BAB-A535-38E5214861D3}" type="presOf" srcId="{ED2BB523-7FAE-4276-9651-DACCE1938231}" destId="{09FFE9AD-FBCD-40E3-A69B-05278C9DDBBA}" srcOrd="1" destOrd="0" presId="urn:microsoft.com/office/officeart/2005/8/layout/lProcess2"/>
    <dgm:cxn modelId="{B5D7EA21-F882-4AC1-8CB2-3F4F2D3CC1A6}" type="presOf" srcId="{8376557F-B3E0-4D07-836D-E7CC24C8BB2A}" destId="{464A21AE-D895-49E0-A00E-31E400BE8F71}" srcOrd="0" destOrd="0" presId="urn:microsoft.com/office/officeart/2005/8/layout/lProcess2"/>
    <dgm:cxn modelId="{BAF3FF8E-D4CD-4674-8DAA-15376E3DF23A}" type="presOf" srcId="{637C21C7-1257-4F45-B7F9-8BBF98D5581D}" destId="{CD9A2E72-80CB-4919-B1A9-9C11A9E94F04}" srcOrd="0" destOrd="0" presId="urn:microsoft.com/office/officeart/2005/8/layout/lProcess2"/>
    <dgm:cxn modelId="{FFA527B9-90D2-4A77-B403-6C01689CCAA6}" srcId="{FAB47F9E-6715-4B06-9AF5-9B099487E0CD}" destId="{ED2BB523-7FAE-4276-9651-DACCE1938231}" srcOrd="1" destOrd="0" parTransId="{8E3C3151-7A23-499A-B37B-37D5C786020F}" sibTransId="{80D9B19D-899A-44C7-A9D8-7D81FD351DDF}"/>
    <dgm:cxn modelId="{C2B56CB7-A8E2-484F-9D29-A287F86D47BB}" srcId="{FAB47F9E-6715-4B06-9AF5-9B099487E0CD}" destId="{EA6F10A2-41EE-4CE0-973D-92B77090C77A}" srcOrd="2" destOrd="0" parTransId="{9EF8B3DB-8725-4814-8F90-AE6A3530B576}" sibTransId="{0B6F567A-AB2E-4073-A3B7-4016FBA17B75}"/>
    <dgm:cxn modelId="{ED01B6DC-CD7E-4BE9-A2E2-1E153702103E}" type="presParOf" srcId="{09E79634-86BD-46F5-A01A-8B1CCAF1BEAA}" destId="{7CAF655C-AA05-4228-9BE8-C027339B1284}" srcOrd="0" destOrd="0" presId="urn:microsoft.com/office/officeart/2005/8/layout/lProcess2"/>
    <dgm:cxn modelId="{7A41D71A-4276-4344-BE08-F47B0BA40FF9}" type="presParOf" srcId="{7CAF655C-AA05-4228-9BE8-C027339B1284}" destId="{22713570-5590-47AC-9894-E950D68240C9}" srcOrd="0" destOrd="0" presId="urn:microsoft.com/office/officeart/2005/8/layout/lProcess2"/>
    <dgm:cxn modelId="{594BFF5A-D162-4EFC-9AD6-820FC4623B4F}" type="presParOf" srcId="{7CAF655C-AA05-4228-9BE8-C027339B1284}" destId="{666BA4B5-CB93-4D4C-A53C-A22265FB663D}" srcOrd="1" destOrd="0" presId="urn:microsoft.com/office/officeart/2005/8/layout/lProcess2"/>
    <dgm:cxn modelId="{2804BFA3-33E7-4CCD-9A7C-2DF827116755}" type="presParOf" srcId="{7CAF655C-AA05-4228-9BE8-C027339B1284}" destId="{038A9EDD-C6CA-4AFD-971B-AEE076263962}" srcOrd="2" destOrd="0" presId="urn:microsoft.com/office/officeart/2005/8/layout/lProcess2"/>
    <dgm:cxn modelId="{72ACF1BC-86AE-4368-8F8C-02F9C5158913}" type="presParOf" srcId="{038A9EDD-C6CA-4AFD-971B-AEE076263962}" destId="{B05D6443-000D-404E-AEEA-577EBBD8C722}" srcOrd="0" destOrd="0" presId="urn:microsoft.com/office/officeart/2005/8/layout/lProcess2"/>
    <dgm:cxn modelId="{B035055B-1665-464D-9AF2-C69E9F25A4C0}" type="presParOf" srcId="{B05D6443-000D-404E-AEEA-577EBBD8C722}" destId="{CD9A2E72-80CB-4919-B1A9-9C11A9E94F04}" srcOrd="0" destOrd="0" presId="urn:microsoft.com/office/officeart/2005/8/layout/lProcess2"/>
    <dgm:cxn modelId="{6797352E-E45B-4156-98FE-7B96DC451B58}" type="presParOf" srcId="{09E79634-86BD-46F5-A01A-8B1CCAF1BEAA}" destId="{8DACE2D4-31B2-40A4-8153-09A0DA767DCF}" srcOrd="1" destOrd="0" presId="urn:microsoft.com/office/officeart/2005/8/layout/lProcess2"/>
    <dgm:cxn modelId="{B264F925-25B8-480B-B4EA-4C2A570A7753}" type="presParOf" srcId="{09E79634-86BD-46F5-A01A-8B1CCAF1BEAA}" destId="{8C398EF2-3FF3-450A-BB6A-8F3A4FBFC735}" srcOrd="2" destOrd="0" presId="urn:microsoft.com/office/officeart/2005/8/layout/lProcess2"/>
    <dgm:cxn modelId="{7A34A4E8-96D1-4B68-91FB-80D3658AD5A1}" type="presParOf" srcId="{8C398EF2-3FF3-450A-BB6A-8F3A4FBFC735}" destId="{828C102F-FEBC-45D7-99F5-3177CFD76DF7}" srcOrd="0" destOrd="0" presId="urn:microsoft.com/office/officeart/2005/8/layout/lProcess2"/>
    <dgm:cxn modelId="{404922A2-8D38-4EF4-8DDC-DB9A52E72F9F}" type="presParOf" srcId="{8C398EF2-3FF3-450A-BB6A-8F3A4FBFC735}" destId="{09FFE9AD-FBCD-40E3-A69B-05278C9DDBBA}" srcOrd="1" destOrd="0" presId="urn:microsoft.com/office/officeart/2005/8/layout/lProcess2"/>
    <dgm:cxn modelId="{71C0723C-BF6C-4E57-9773-F6F386955639}" type="presParOf" srcId="{8C398EF2-3FF3-450A-BB6A-8F3A4FBFC735}" destId="{CF590391-8706-496B-9B00-BC2A14A0C4DA}" srcOrd="2" destOrd="0" presId="urn:microsoft.com/office/officeart/2005/8/layout/lProcess2"/>
    <dgm:cxn modelId="{98DB91C0-8037-4A3A-B799-484229A67ED6}" type="presParOf" srcId="{CF590391-8706-496B-9B00-BC2A14A0C4DA}" destId="{61F6430A-3EFF-49D5-8679-19F7A6E181BC}" srcOrd="0" destOrd="0" presId="urn:microsoft.com/office/officeart/2005/8/layout/lProcess2"/>
    <dgm:cxn modelId="{A3BD9EEE-F09E-4FD1-BD00-FF9F96FAC199}" type="presParOf" srcId="{61F6430A-3EFF-49D5-8679-19F7A6E181BC}" destId="{09B9F01C-0B17-4653-9111-30822D76C4F0}" srcOrd="0" destOrd="0" presId="urn:microsoft.com/office/officeart/2005/8/layout/lProcess2"/>
    <dgm:cxn modelId="{73FFED5E-A083-49AE-9D15-C0D8C67A3DE3}" type="presParOf" srcId="{09E79634-86BD-46F5-A01A-8B1CCAF1BEAA}" destId="{96AF2F7D-B415-4F4A-9A57-38CBCBCEF5BF}" srcOrd="3" destOrd="0" presId="urn:microsoft.com/office/officeart/2005/8/layout/lProcess2"/>
    <dgm:cxn modelId="{8AA9319E-4EC9-4E08-9715-795DA35B69A9}" type="presParOf" srcId="{09E79634-86BD-46F5-A01A-8B1CCAF1BEAA}" destId="{806BF398-E621-4641-8721-D05E0AF245A5}" srcOrd="4" destOrd="0" presId="urn:microsoft.com/office/officeart/2005/8/layout/lProcess2"/>
    <dgm:cxn modelId="{B455A8A3-0BDF-4D60-8D6D-76F7F9520ADD}" type="presParOf" srcId="{806BF398-E621-4641-8721-D05E0AF245A5}" destId="{10CCC22D-07A5-4369-9B00-5D3A23EE9B06}" srcOrd="0" destOrd="0" presId="urn:microsoft.com/office/officeart/2005/8/layout/lProcess2"/>
    <dgm:cxn modelId="{525E7A7F-1BA9-44D9-AF27-0F723F85B35E}" type="presParOf" srcId="{806BF398-E621-4641-8721-D05E0AF245A5}" destId="{E62B831B-6EAB-43A4-98D4-EE821BF568EE}" srcOrd="1" destOrd="0" presId="urn:microsoft.com/office/officeart/2005/8/layout/lProcess2"/>
    <dgm:cxn modelId="{AB0D5608-5072-4469-99CC-E2EC06825966}" type="presParOf" srcId="{806BF398-E621-4641-8721-D05E0AF245A5}" destId="{F5E726D5-C0EC-4459-B19D-934E51EA5C31}" srcOrd="2" destOrd="0" presId="urn:microsoft.com/office/officeart/2005/8/layout/lProcess2"/>
    <dgm:cxn modelId="{49A4EC88-DB77-4463-8E30-54DE4199CDB4}" type="presParOf" srcId="{F5E726D5-C0EC-4459-B19D-934E51EA5C31}" destId="{8559222A-3EC7-4558-9F97-14B11552816C}" srcOrd="0" destOrd="0" presId="urn:microsoft.com/office/officeart/2005/8/layout/lProcess2"/>
    <dgm:cxn modelId="{D84E2502-E1FF-4C67-9DE1-FC03A013FD3A}" type="presParOf" srcId="{8559222A-3EC7-4558-9F97-14B11552816C}" destId="{464A21AE-D895-49E0-A00E-31E400BE8F71}" srcOrd="0" destOrd="0" presId="urn:microsoft.com/office/officeart/2005/8/layout/lProcess2"/>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A51B92-0F61-4B3A-829F-7068D975DF3B}" type="doc">
      <dgm:prSet loTypeId="urn:microsoft.com/office/officeart/2005/8/layout/pList1#9" loCatId="picture" qsTypeId="urn:microsoft.com/office/officeart/2005/8/quickstyle/simple1" qsCatId="simple" csTypeId="urn:microsoft.com/office/officeart/2005/8/colors/accent1_2" csCatId="accent1" phldr="1"/>
      <dgm:spPr/>
      <dgm:t>
        <a:bodyPr/>
        <a:lstStyle/>
        <a:p>
          <a:endParaRPr lang="en-US"/>
        </a:p>
      </dgm:t>
    </dgm:pt>
    <dgm:pt modelId="{7479DC7E-2D03-419F-B610-180C5627D76B}">
      <dgm:prSet phldrT="[Text]"/>
      <dgm:spPr>
        <a:xfrm>
          <a:off x="5952"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SS, NPS, Atal Pension</a:t>
          </a:r>
          <a:endParaRPr lang="en-US" dirty="0">
            <a:solidFill>
              <a:schemeClr val="bg1"/>
            </a:solidFill>
            <a:latin typeface="Franklin Gothic Medium Cond" panose="020B0606030402020204" pitchFamily="34" charset="0"/>
            <a:ea typeface="+mn-ea"/>
            <a:cs typeface="+mn-cs"/>
          </a:endParaRPr>
        </a:p>
      </dgm:t>
    </dgm:pt>
    <dgm:pt modelId="{6E2376F9-6369-4EE0-95B7-E54F8B749F07}" type="parTrans" cxnId="{71085815-0954-4286-A317-CB08A08128E8}">
      <dgm:prSet/>
      <dgm:spPr/>
      <dgm:t>
        <a:bodyPr/>
        <a:lstStyle/>
        <a:p>
          <a:endParaRPr lang="en-US"/>
        </a:p>
      </dgm:t>
    </dgm:pt>
    <dgm:pt modelId="{8F3D64A3-BC90-4C87-B909-659CD8443CD4}" type="sibTrans" cxnId="{71085815-0954-4286-A317-CB08A08128E8}">
      <dgm:prSet/>
      <dgm:spPr/>
      <dgm:t>
        <a:bodyPr/>
        <a:lstStyle/>
        <a:p>
          <a:endParaRPr lang="en-US"/>
        </a:p>
      </dgm:t>
    </dgm:pt>
    <dgm:pt modelId="{48D2463A-64C8-4AE8-8BCE-44373D9BCEA1}">
      <dgm:prSet phldrT="[Text]"/>
      <dgm:spPr>
        <a:xfrm>
          <a:off x="3121818"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Theory &amp; Types</a:t>
          </a:r>
          <a:endParaRPr lang="en-US" dirty="0">
            <a:solidFill>
              <a:schemeClr val="bg1"/>
            </a:solidFill>
            <a:latin typeface="Franklin Gothic Medium Cond" panose="020B0606030402020204" pitchFamily="34" charset="0"/>
            <a:ea typeface="+mn-ea"/>
            <a:cs typeface="+mn-cs"/>
          </a:endParaRPr>
        </a:p>
      </dgm:t>
    </dgm:pt>
    <dgm:pt modelId="{E96994C5-B9D8-4B3A-A0F9-EE8EE3B74F51}" type="parTrans" cxnId="{6FFFA247-47EF-445C-B902-CEE183A044A6}">
      <dgm:prSet/>
      <dgm:spPr/>
      <dgm:t>
        <a:bodyPr/>
        <a:lstStyle/>
        <a:p>
          <a:endParaRPr lang="en-US"/>
        </a:p>
      </dgm:t>
    </dgm:pt>
    <dgm:pt modelId="{B7F1D8BA-BC36-4779-BB96-652CABD78144}" type="sibTrans" cxnId="{6FFFA247-47EF-445C-B902-CEE183A044A6}">
      <dgm:prSet/>
      <dgm:spPr/>
      <dgm:t>
        <a:bodyPr/>
        <a:lstStyle/>
        <a:p>
          <a:endParaRPr lang="en-US"/>
        </a:p>
      </dgm:t>
    </dgm:pt>
    <dgm:pt modelId="{A225FD66-230B-44FE-B0A2-A1CA49D327A1}">
      <dgm:prSet phldrT="[Text]"/>
      <dgm:spPr>
        <a:xfrm>
          <a:off x="6237684"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History &amp; Nationalization</a:t>
          </a:r>
          <a:endParaRPr lang="en-US" dirty="0">
            <a:solidFill>
              <a:schemeClr val="bg1"/>
            </a:solidFill>
            <a:latin typeface="Franklin Gothic Medium Cond" panose="020B0606030402020204" pitchFamily="34" charset="0"/>
            <a:ea typeface="+mn-ea"/>
            <a:cs typeface="+mn-cs"/>
          </a:endParaRPr>
        </a:p>
      </dgm:t>
    </dgm:pt>
    <dgm:pt modelId="{55AE2616-8F40-4BA9-A200-5B339B115366}" type="parTrans" cxnId="{BF19FFEA-9018-422E-AA5E-370DD8B679B3}">
      <dgm:prSet/>
      <dgm:spPr/>
      <dgm:t>
        <a:bodyPr/>
        <a:lstStyle/>
        <a:p>
          <a:endParaRPr lang="en-US"/>
        </a:p>
      </dgm:t>
    </dgm:pt>
    <dgm:pt modelId="{14DE40D0-0A55-482B-8BCB-10210DEDA085}" type="sibTrans" cxnId="{BF19FFEA-9018-422E-AA5E-370DD8B679B3}">
      <dgm:prSet/>
      <dgm:spPr/>
      <dgm:t>
        <a:bodyPr/>
        <a:lstStyle/>
        <a:p>
          <a:endParaRPr lang="en-US"/>
        </a:p>
      </dgm:t>
    </dgm:pt>
    <dgm:pt modelId="{76E564EE-1088-4FBA-B764-5BFEA784FD6C}">
      <dgm:prSet phldrT="[Text]"/>
      <dgm:spPr>
        <a:xfrm>
          <a:off x="3121818"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IRDA, Powers</a:t>
          </a:r>
          <a:endParaRPr lang="en-US" dirty="0">
            <a:solidFill>
              <a:schemeClr val="bg1"/>
            </a:solidFill>
            <a:latin typeface="Franklin Gothic Medium Cond" panose="020B0606030402020204" pitchFamily="34" charset="0"/>
            <a:ea typeface="+mn-ea"/>
            <a:cs typeface="+mn-cs"/>
          </a:endParaRPr>
        </a:p>
      </dgm:t>
    </dgm:pt>
    <dgm:pt modelId="{6B0460D6-CBCA-423B-8E37-6C757F48EA78}" type="parTrans" cxnId="{DFA6A431-FFE8-4394-B9C7-1A317F54E061}">
      <dgm:prSet/>
      <dgm:spPr/>
      <dgm:t>
        <a:bodyPr/>
        <a:lstStyle/>
        <a:p>
          <a:endParaRPr lang="en-US"/>
        </a:p>
      </dgm:t>
    </dgm:pt>
    <dgm:pt modelId="{EE5EA965-3FC3-473B-9D72-C57C57F633A8}" type="sibTrans" cxnId="{DFA6A431-FFE8-4394-B9C7-1A317F54E061}">
      <dgm:prSet/>
      <dgm:spPr/>
      <dgm:t>
        <a:bodyPr/>
        <a:lstStyle/>
        <a:p>
          <a:endParaRPr lang="en-US"/>
        </a:p>
      </dgm:t>
    </dgm:pt>
    <dgm:pt modelId="{A1599704-8163-4F09-879F-CE5FA913D184}">
      <dgm:prSet phldrT="[Text]"/>
      <dgm:spPr>
        <a:xfrm>
          <a:off x="9353550"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Public sector insurance Co.</a:t>
          </a:r>
          <a:endParaRPr lang="en-US" dirty="0">
            <a:solidFill>
              <a:schemeClr val="bg1"/>
            </a:solidFill>
            <a:latin typeface="Franklin Gothic Medium Cond" panose="020B0606030402020204" pitchFamily="34" charset="0"/>
            <a:ea typeface="+mn-ea"/>
            <a:cs typeface="+mn-cs"/>
          </a:endParaRPr>
        </a:p>
      </dgm:t>
    </dgm:pt>
    <dgm:pt modelId="{59FFC62F-5CBA-4B01-8D68-9FDB83818347}" type="parTrans" cxnId="{F874D3A1-252F-436A-B640-377F660D361B}">
      <dgm:prSet/>
      <dgm:spPr/>
      <dgm:t>
        <a:bodyPr/>
        <a:lstStyle/>
        <a:p>
          <a:endParaRPr lang="en-US"/>
        </a:p>
      </dgm:t>
    </dgm:pt>
    <dgm:pt modelId="{DFC1AD95-21DB-4364-ADC0-4A35850678A4}" type="sibTrans" cxnId="{F874D3A1-252F-436A-B640-377F660D361B}">
      <dgm:prSet/>
      <dgm:spPr/>
      <dgm:t>
        <a:bodyPr/>
        <a:lstStyle/>
        <a:p>
          <a:endParaRPr lang="en-US"/>
        </a:p>
      </dgm:t>
    </dgm:pt>
    <dgm:pt modelId="{43E636FD-DC30-43AE-B79B-6EDEB3946C76}">
      <dgm:prSet phldrT="[Text]"/>
      <dgm:spPr>
        <a:xfrm>
          <a:off x="6237684"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Fin. Inclusion:</a:t>
          </a:r>
        </a:p>
        <a:p>
          <a:r>
            <a:rPr lang="en-US" dirty="0" smtClean="0">
              <a:solidFill>
                <a:schemeClr val="bg1"/>
              </a:solidFill>
              <a:latin typeface="Franklin Gothic Medium Cond" panose="020B0606030402020204" pitchFamily="34" charset="0"/>
              <a:ea typeface="+mn-ea"/>
              <a:cs typeface="+mn-cs"/>
            </a:rPr>
            <a:t>PM JJ &amp; Surksha</a:t>
          </a:r>
          <a:endParaRPr lang="en-US" dirty="0">
            <a:solidFill>
              <a:schemeClr val="bg1"/>
            </a:solidFill>
            <a:latin typeface="Franklin Gothic Medium Cond" panose="020B0606030402020204" pitchFamily="34" charset="0"/>
            <a:ea typeface="+mn-ea"/>
            <a:cs typeface="+mn-cs"/>
          </a:endParaRPr>
        </a:p>
      </dgm:t>
    </dgm:pt>
    <dgm:pt modelId="{6C056FF1-5A7F-4EED-89EF-773F1F921DF5}" type="parTrans" cxnId="{78CF8102-07FD-4808-A18B-DBFEEB607FE6}">
      <dgm:prSet/>
      <dgm:spPr/>
      <dgm:t>
        <a:bodyPr/>
        <a:lstStyle/>
        <a:p>
          <a:endParaRPr lang="en-US"/>
        </a:p>
      </dgm:t>
    </dgm:pt>
    <dgm:pt modelId="{3AE8E3D1-6C33-451F-B5BC-1010BA2DF5CA}" type="sibTrans" cxnId="{78CF8102-07FD-4808-A18B-DBFEEB607FE6}">
      <dgm:prSet/>
      <dgm:spPr/>
      <dgm:t>
        <a:bodyPr/>
        <a:lstStyle/>
        <a:p>
          <a:endParaRPr lang="en-US"/>
        </a:p>
      </dgm:t>
    </dgm:pt>
    <dgm:pt modelId="{DE9D60EE-4908-43F5-A7D5-9E6502EC6308}">
      <dgm:prSet phldrT="[Text]"/>
      <dgm:spPr>
        <a:xfrm>
          <a:off x="9353550"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Intermediaries &amp; Ombudsman</a:t>
          </a:r>
          <a:endParaRPr lang="en-US" dirty="0">
            <a:solidFill>
              <a:schemeClr val="bg1"/>
            </a:solidFill>
            <a:latin typeface="Franklin Gothic Medium Cond" panose="020B0606030402020204" pitchFamily="34" charset="0"/>
            <a:ea typeface="+mn-ea"/>
            <a:cs typeface="+mn-cs"/>
          </a:endParaRPr>
        </a:p>
      </dgm:t>
    </dgm:pt>
    <dgm:pt modelId="{6C3C1C85-2636-47BD-AC83-B7430FC89F9E}" type="parTrans" cxnId="{668B6E14-598C-4FCA-9EF9-118B660B0B5B}">
      <dgm:prSet/>
      <dgm:spPr/>
      <dgm:t>
        <a:bodyPr/>
        <a:lstStyle/>
        <a:p>
          <a:endParaRPr lang="en-US"/>
        </a:p>
      </dgm:t>
    </dgm:pt>
    <dgm:pt modelId="{893FFAE3-A4A3-4AF4-B452-28C236769CC8}" type="sibTrans" cxnId="{668B6E14-598C-4FCA-9EF9-118B660B0B5B}">
      <dgm:prSet/>
      <dgm:spPr/>
      <dgm:t>
        <a:bodyPr/>
        <a:lstStyle/>
        <a:p>
          <a:endParaRPr lang="en-US"/>
        </a:p>
      </dgm:t>
    </dgm:pt>
    <dgm:pt modelId="{FD16F971-0A7A-4E16-A1D0-5C8AFB63A4CB}">
      <dgm:prSet phldrT="[Text]"/>
      <dgm:spPr>
        <a:xfrm>
          <a:off x="5952"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49% FDI: Pro-Cons</a:t>
          </a:r>
          <a:endParaRPr lang="en-US" dirty="0">
            <a:solidFill>
              <a:schemeClr val="bg1"/>
            </a:solidFill>
            <a:latin typeface="Franklin Gothic Medium Cond" panose="020B0606030402020204" pitchFamily="34" charset="0"/>
            <a:ea typeface="+mn-ea"/>
            <a:cs typeface="+mn-cs"/>
          </a:endParaRPr>
        </a:p>
      </dgm:t>
    </dgm:pt>
    <dgm:pt modelId="{1B3C1500-7973-4383-B20E-ACF96CD7B6E1}" type="parTrans" cxnId="{511CB14E-6616-49CE-B1DC-CDDE453A3851}">
      <dgm:prSet/>
      <dgm:spPr/>
      <dgm:t>
        <a:bodyPr/>
        <a:lstStyle/>
        <a:p>
          <a:endParaRPr lang="en-US"/>
        </a:p>
      </dgm:t>
    </dgm:pt>
    <dgm:pt modelId="{CE790B00-04D5-4A2D-AE39-2EF5760F296C}" type="sibTrans" cxnId="{511CB14E-6616-49CE-B1DC-CDDE453A3851}">
      <dgm:prSet/>
      <dgm:spPr/>
      <dgm:t>
        <a:bodyPr/>
        <a:lstStyle/>
        <a:p>
          <a:endParaRPr lang="en-US"/>
        </a:p>
      </dgm:t>
    </dgm:pt>
    <dgm:pt modelId="{BE31EC13-226A-4C90-BDCD-CBFEBDC9B905}" type="pres">
      <dgm:prSet presAssocID="{F0A51B92-0F61-4B3A-829F-7068D975DF3B}" presName="Name0" presStyleCnt="0">
        <dgm:presLayoutVars>
          <dgm:dir/>
          <dgm:resizeHandles val="exact"/>
        </dgm:presLayoutVars>
      </dgm:prSet>
      <dgm:spPr/>
      <dgm:t>
        <a:bodyPr/>
        <a:lstStyle/>
        <a:p>
          <a:endParaRPr lang="en-US"/>
        </a:p>
      </dgm:t>
    </dgm:pt>
    <dgm:pt modelId="{7F55E1B6-B56E-479E-B8D0-07A90E414D34}" type="pres">
      <dgm:prSet presAssocID="{7479DC7E-2D03-419F-B610-180C5627D76B}" presName="compNode" presStyleCnt="0"/>
      <dgm:spPr/>
    </dgm:pt>
    <dgm:pt modelId="{43628663-F906-4F95-BD29-3E5EE23BF35A}" type="pres">
      <dgm:prSet presAssocID="{7479DC7E-2D03-419F-B610-180C5627D76B}" presName="pictRect" presStyleLbl="node1" presStyleIdx="0" presStyleCnt="8"/>
      <dgm:spPr>
        <a:xfrm>
          <a:off x="5952" y="297627"/>
          <a:ext cx="2832497" cy="1951590"/>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pt>
    <dgm:pt modelId="{FD357520-FD5E-4FEF-AE4C-37B2C3158F5C}" type="pres">
      <dgm:prSet presAssocID="{7479DC7E-2D03-419F-B610-180C5627D76B}" presName="textRect" presStyleLbl="revTx" presStyleIdx="0" presStyleCnt="8">
        <dgm:presLayoutVars>
          <dgm:bulletEnabled val="1"/>
        </dgm:presLayoutVars>
      </dgm:prSet>
      <dgm:spPr>
        <a:prstGeom prst="rect">
          <a:avLst/>
        </a:prstGeom>
      </dgm:spPr>
      <dgm:t>
        <a:bodyPr/>
        <a:lstStyle/>
        <a:p>
          <a:endParaRPr lang="en-US"/>
        </a:p>
      </dgm:t>
    </dgm:pt>
    <dgm:pt modelId="{B483B44B-13A7-4B4A-A35C-01BFC6280CB3}" type="pres">
      <dgm:prSet presAssocID="{8F3D64A3-BC90-4C87-B909-659CD8443CD4}" presName="sibTrans" presStyleLbl="sibTrans2D1" presStyleIdx="0" presStyleCnt="0"/>
      <dgm:spPr/>
      <dgm:t>
        <a:bodyPr/>
        <a:lstStyle/>
        <a:p>
          <a:endParaRPr lang="en-US"/>
        </a:p>
      </dgm:t>
    </dgm:pt>
    <dgm:pt modelId="{1C2B9F15-5ACF-4DB3-8D94-9B450317F09E}" type="pres">
      <dgm:prSet presAssocID="{48D2463A-64C8-4AE8-8BCE-44373D9BCEA1}" presName="compNode" presStyleCnt="0"/>
      <dgm:spPr/>
    </dgm:pt>
    <dgm:pt modelId="{47AA52B6-4939-49F7-A8C3-D8CBDDF13E91}" type="pres">
      <dgm:prSet presAssocID="{48D2463A-64C8-4AE8-8BCE-44373D9BCEA1}" presName="pictRect" presStyleLbl="node1" presStyleIdx="1" presStyleCnt="8"/>
      <dgm:spPr>
        <a:xfrm>
          <a:off x="3121818" y="297627"/>
          <a:ext cx="2832497" cy="1951590"/>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gm:spPr>
    </dgm:pt>
    <dgm:pt modelId="{257B642A-83C7-4E4C-9EB0-6FC85221AC8B}" type="pres">
      <dgm:prSet presAssocID="{48D2463A-64C8-4AE8-8BCE-44373D9BCEA1}" presName="textRect" presStyleLbl="revTx" presStyleIdx="1" presStyleCnt="8">
        <dgm:presLayoutVars>
          <dgm:bulletEnabled val="1"/>
        </dgm:presLayoutVars>
      </dgm:prSet>
      <dgm:spPr>
        <a:prstGeom prst="rect">
          <a:avLst/>
        </a:prstGeom>
      </dgm:spPr>
      <dgm:t>
        <a:bodyPr/>
        <a:lstStyle/>
        <a:p>
          <a:endParaRPr lang="en-US"/>
        </a:p>
      </dgm:t>
    </dgm:pt>
    <dgm:pt modelId="{C9316198-7A07-400E-8184-A553DEF56974}" type="pres">
      <dgm:prSet presAssocID="{B7F1D8BA-BC36-4779-BB96-652CABD78144}" presName="sibTrans" presStyleLbl="sibTrans2D1" presStyleIdx="0" presStyleCnt="0"/>
      <dgm:spPr/>
      <dgm:t>
        <a:bodyPr/>
        <a:lstStyle/>
        <a:p>
          <a:endParaRPr lang="en-US"/>
        </a:p>
      </dgm:t>
    </dgm:pt>
    <dgm:pt modelId="{B1FB3F33-4822-4655-BF19-F69DDE3A97B8}" type="pres">
      <dgm:prSet presAssocID="{A225FD66-230B-44FE-B0A2-A1CA49D327A1}" presName="compNode" presStyleCnt="0"/>
      <dgm:spPr/>
    </dgm:pt>
    <dgm:pt modelId="{00AB43A7-C77B-4980-9518-86F4ABC6F820}" type="pres">
      <dgm:prSet presAssocID="{A225FD66-230B-44FE-B0A2-A1CA49D327A1}" presName="pictRect" presStyleLbl="node1" presStyleIdx="2" presStyleCnt="8"/>
      <dgm:spPr>
        <a:xfrm>
          <a:off x="6237684" y="297627"/>
          <a:ext cx="2832497" cy="1951590"/>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AED48EF-FE52-4590-9823-57500140A566}" type="pres">
      <dgm:prSet presAssocID="{A225FD66-230B-44FE-B0A2-A1CA49D327A1}" presName="textRect" presStyleLbl="revTx" presStyleIdx="2" presStyleCnt="8">
        <dgm:presLayoutVars>
          <dgm:bulletEnabled val="1"/>
        </dgm:presLayoutVars>
      </dgm:prSet>
      <dgm:spPr>
        <a:prstGeom prst="rect">
          <a:avLst/>
        </a:prstGeom>
      </dgm:spPr>
      <dgm:t>
        <a:bodyPr/>
        <a:lstStyle/>
        <a:p>
          <a:endParaRPr lang="en-US"/>
        </a:p>
      </dgm:t>
    </dgm:pt>
    <dgm:pt modelId="{C621D300-0BE8-478F-BB59-5EF4C71B0AF6}" type="pres">
      <dgm:prSet presAssocID="{14DE40D0-0A55-482B-8BCB-10210DEDA085}" presName="sibTrans" presStyleLbl="sibTrans2D1" presStyleIdx="0" presStyleCnt="0"/>
      <dgm:spPr/>
      <dgm:t>
        <a:bodyPr/>
        <a:lstStyle/>
        <a:p>
          <a:endParaRPr lang="en-US"/>
        </a:p>
      </dgm:t>
    </dgm:pt>
    <dgm:pt modelId="{D53C79EB-0B71-46DB-A361-FBA88A1F9CEF}" type="pres">
      <dgm:prSet presAssocID="{A1599704-8163-4F09-879F-CE5FA913D184}" presName="compNode" presStyleCnt="0"/>
      <dgm:spPr/>
    </dgm:pt>
    <dgm:pt modelId="{8783821B-07EE-47C2-A0F3-194EA0022B79}" type="pres">
      <dgm:prSet presAssocID="{A1599704-8163-4F09-879F-CE5FA913D184}" presName="pictRect" presStyleLbl="node1" presStyleIdx="3" presStyleCnt="8"/>
      <dgm:spPr>
        <a:xfrm>
          <a:off x="9353550" y="297627"/>
          <a:ext cx="2832497" cy="1951590"/>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gm:spPr>
    </dgm:pt>
    <dgm:pt modelId="{7236D9DB-C6A3-4E97-96BD-25622CA4E551}" type="pres">
      <dgm:prSet presAssocID="{A1599704-8163-4F09-879F-CE5FA913D184}" presName="textRect" presStyleLbl="revTx" presStyleIdx="3" presStyleCnt="8">
        <dgm:presLayoutVars>
          <dgm:bulletEnabled val="1"/>
        </dgm:presLayoutVars>
      </dgm:prSet>
      <dgm:spPr>
        <a:prstGeom prst="rect">
          <a:avLst/>
        </a:prstGeom>
      </dgm:spPr>
      <dgm:t>
        <a:bodyPr/>
        <a:lstStyle/>
        <a:p>
          <a:endParaRPr lang="en-US"/>
        </a:p>
      </dgm:t>
    </dgm:pt>
    <dgm:pt modelId="{9DCF82A3-8406-4758-9BEB-99D6762D9BFA}" type="pres">
      <dgm:prSet presAssocID="{DFC1AD95-21DB-4364-ADC0-4A35850678A4}" presName="sibTrans" presStyleLbl="sibTrans2D1" presStyleIdx="0" presStyleCnt="0"/>
      <dgm:spPr/>
      <dgm:t>
        <a:bodyPr/>
        <a:lstStyle/>
        <a:p>
          <a:endParaRPr lang="en-US"/>
        </a:p>
      </dgm:t>
    </dgm:pt>
    <dgm:pt modelId="{B1D362EA-750E-47EB-BB03-A9A9DF17FDAB}" type="pres">
      <dgm:prSet presAssocID="{76E564EE-1088-4FBA-B764-5BFEA784FD6C}" presName="compNode" presStyleCnt="0"/>
      <dgm:spPr/>
    </dgm:pt>
    <dgm:pt modelId="{EA52E7B3-E09E-402F-B2B5-4E8408A5DEAF}" type="pres">
      <dgm:prSet presAssocID="{76E564EE-1088-4FBA-B764-5BFEA784FD6C}" presName="pictRect" presStyleLbl="node1" presStyleIdx="4" presStyleCnt="8"/>
      <dgm:spPr>
        <a:xfrm>
          <a:off x="3121818" y="3583324"/>
          <a:ext cx="2832497" cy="1951590"/>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F18225BF-0EFA-4F78-8401-4480D770A2BE}" type="pres">
      <dgm:prSet presAssocID="{76E564EE-1088-4FBA-B764-5BFEA784FD6C}" presName="textRect" presStyleLbl="revTx" presStyleIdx="4" presStyleCnt="8">
        <dgm:presLayoutVars>
          <dgm:bulletEnabled val="1"/>
        </dgm:presLayoutVars>
      </dgm:prSet>
      <dgm:spPr>
        <a:prstGeom prst="rect">
          <a:avLst/>
        </a:prstGeom>
      </dgm:spPr>
      <dgm:t>
        <a:bodyPr/>
        <a:lstStyle/>
        <a:p>
          <a:endParaRPr lang="en-US"/>
        </a:p>
      </dgm:t>
    </dgm:pt>
    <dgm:pt modelId="{B6042F03-9320-417F-A965-1764B5BAEFA3}" type="pres">
      <dgm:prSet presAssocID="{EE5EA965-3FC3-473B-9D72-C57C57F633A8}" presName="sibTrans" presStyleLbl="sibTrans2D1" presStyleIdx="0" presStyleCnt="0"/>
      <dgm:spPr/>
      <dgm:t>
        <a:bodyPr/>
        <a:lstStyle/>
        <a:p>
          <a:endParaRPr lang="en-US"/>
        </a:p>
      </dgm:t>
    </dgm:pt>
    <dgm:pt modelId="{FAB6CB74-588F-4A6E-9B66-8F97428FB86D}" type="pres">
      <dgm:prSet presAssocID="{FD16F971-0A7A-4E16-A1D0-5C8AFB63A4CB}" presName="compNode" presStyleCnt="0"/>
      <dgm:spPr/>
    </dgm:pt>
    <dgm:pt modelId="{FD5B68C8-CC74-4DCF-AB19-5D3568456154}" type="pres">
      <dgm:prSet presAssocID="{FD16F971-0A7A-4E16-A1D0-5C8AFB63A4CB}" presName="pictRect" presStyleLbl="node1" presStyleIdx="5" presStyleCnt="8"/>
      <dgm:spPr>
        <a:blipFill rotWithShape="1">
          <a:blip xmlns:r="http://schemas.openxmlformats.org/officeDocument/2006/relationships" r:embed="rId6"/>
          <a:stretch>
            <a:fillRect/>
          </a:stretch>
        </a:blipFill>
      </dgm:spPr>
    </dgm:pt>
    <dgm:pt modelId="{ECEFA422-AE72-4975-B439-84379562AFA0}" type="pres">
      <dgm:prSet presAssocID="{FD16F971-0A7A-4E16-A1D0-5C8AFB63A4CB}" presName="textRect" presStyleLbl="revTx" presStyleIdx="5" presStyleCnt="8">
        <dgm:presLayoutVars>
          <dgm:bulletEnabled val="1"/>
        </dgm:presLayoutVars>
      </dgm:prSet>
      <dgm:spPr>
        <a:prstGeom prst="rect">
          <a:avLst/>
        </a:prstGeom>
      </dgm:spPr>
      <dgm:t>
        <a:bodyPr/>
        <a:lstStyle/>
        <a:p>
          <a:endParaRPr lang="en-US"/>
        </a:p>
      </dgm:t>
    </dgm:pt>
    <dgm:pt modelId="{5D34B141-1ED3-4FDD-96CF-9C905F3946E2}" type="pres">
      <dgm:prSet presAssocID="{CE790B00-04D5-4A2D-AE39-2EF5760F296C}" presName="sibTrans" presStyleLbl="sibTrans2D1" presStyleIdx="0" presStyleCnt="0"/>
      <dgm:spPr/>
      <dgm:t>
        <a:bodyPr/>
        <a:lstStyle/>
        <a:p>
          <a:endParaRPr lang="en-US"/>
        </a:p>
      </dgm:t>
    </dgm:pt>
    <dgm:pt modelId="{2FA0102A-D0C8-4ECD-A7CE-1B1E9B682D3D}" type="pres">
      <dgm:prSet presAssocID="{43E636FD-DC30-43AE-B79B-6EDEB3946C76}" presName="compNode" presStyleCnt="0"/>
      <dgm:spPr/>
    </dgm:pt>
    <dgm:pt modelId="{49095E72-4E96-4389-B232-5F2A451D41C2}" type="pres">
      <dgm:prSet presAssocID="{43E636FD-DC30-43AE-B79B-6EDEB3946C76}" presName="pictRect" presStyleLbl="node1" presStyleIdx="6" presStyleCnt="8" custScaleX="74987"/>
      <dgm:spPr>
        <a:xfrm>
          <a:off x="6237684" y="3583324"/>
          <a:ext cx="2832497" cy="1951590"/>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gm:spPr>
    </dgm:pt>
    <dgm:pt modelId="{A9F079A9-1CB5-417E-A48F-DFA9953451DB}" type="pres">
      <dgm:prSet presAssocID="{43E636FD-DC30-43AE-B79B-6EDEB3946C76}" presName="textRect" presStyleLbl="revTx" presStyleIdx="6" presStyleCnt="8" custLinFactNeighborY="-8701">
        <dgm:presLayoutVars>
          <dgm:bulletEnabled val="1"/>
        </dgm:presLayoutVars>
      </dgm:prSet>
      <dgm:spPr>
        <a:prstGeom prst="rect">
          <a:avLst/>
        </a:prstGeom>
      </dgm:spPr>
      <dgm:t>
        <a:bodyPr/>
        <a:lstStyle/>
        <a:p>
          <a:endParaRPr lang="en-US"/>
        </a:p>
      </dgm:t>
    </dgm:pt>
    <dgm:pt modelId="{621F8F92-24F8-4403-8B34-7149050CC493}" type="pres">
      <dgm:prSet presAssocID="{3AE8E3D1-6C33-451F-B5BC-1010BA2DF5CA}" presName="sibTrans" presStyleLbl="sibTrans2D1" presStyleIdx="0" presStyleCnt="0"/>
      <dgm:spPr/>
      <dgm:t>
        <a:bodyPr/>
        <a:lstStyle/>
        <a:p>
          <a:endParaRPr lang="en-US"/>
        </a:p>
      </dgm:t>
    </dgm:pt>
    <dgm:pt modelId="{72D9FFC7-1F93-490A-9E37-95E63AA60897}" type="pres">
      <dgm:prSet presAssocID="{DE9D60EE-4908-43F5-A7D5-9E6502EC6308}" presName="compNode" presStyleCnt="0"/>
      <dgm:spPr/>
    </dgm:pt>
    <dgm:pt modelId="{43498343-F7F0-4842-8E6A-DDA26FAD3935}" type="pres">
      <dgm:prSet presAssocID="{DE9D60EE-4908-43F5-A7D5-9E6502EC6308}" presName="pictRect" presStyleLbl="node1" presStyleIdx="7" presStyleCnt="8" custScaleX="76121"/>
      <dgm:spPr>
        <a:xfrm>
          <a:off x="9353550" y="3583324"/>
          <a:ext cx="2832497" cy="1951590"/>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gm:spPr>
    </dgm:pt>
    <dgm:pt modelId="{D85A74A3-EC26-4006-9B2A-FEFD84823931}" type="pres">
      <dgm:prSet presAssocID="{DE9D60EE-4908-43F5-A7D5-9E6502EC6308}" presName="textRect" presStyleLbl="revTx" presStyleIdx="7" presStyleCnt="8">
        <dgm:presLayoutVars>
          <dgm:bulletEnabled val="1"/>
        </dgm:presLayoutVars>
      </dgm:prSet>
      <dgm:spPr>
        <a:prstGeom prst="rect">
          <a:avLst/>
        </a:prstGeom>
      </dgm:spPr>
      <dgm:t>
        <a:bodyPr/>
        <a:lstStyle/>
        <a:p>
          <a:endParaRPr lang="en-US"/>
        </a:p>
      </dgm:t>
    </dgm:pt>
  </dgm:ptLst>
  <dgm:cxnLst>
    <dgm:cxn modelId="{69461DC6-0B7D-4751-B043-F204EE9EB496}" type="presOf" srcId="{DE9D60EE-4908-43F5-A7D5-9E6502EC6308}" destId="{D85A74A3-EC26-4006-9B2A-FEFD84823931}" srcOrd="0" destOrd="0" presId="urn:microsoft.com/office/officeart/2005/8/layout/pList1#9"/>
    <dgm:cxn modelId="{758A40C8-D057-4987-BFAD-C35D7BF5E1C7}" type="presOf" srcId="{8F3D64A3-BC90-4C87-B909-659CD8443CD4}" destId="{B483B44B-13A7-4B4A-A35C-01BFC6280CB3}" srcOrd="0" destOrd="0" presId="urn:microsoft.com/office/officeart/2005/8/layout/pList1#9"/>
    <dgm:cxn modelId="{A6D024FB-89D1-4F20-9852-C13FD6452948}" type="presOf" srcId="{EE5EA965-3FC3-473B-9D72-C57C57F633A8}" destId="{B6042F03-9320-417F-A965-1764B5BAEFA3}" srcOrd="0" destOrd="0" presId="urn:microsoft.com/office/officeart/2005/8/layout/pList1#9"/>
    <dgm:cxn modelId="{DFA6A431-FFE8-4394-B9C7-1A317F54E061}" srcId="{F0A51B92-0F61-4B3A-829F-7068D975DF3B}" destId="{76E564EE-1088-4FBA-B764-5BFEA784FD6C}" srcOrd="4" destOrd="0" parTransId="{6B0460D6-CBCA-423B-8E37-6C757F48EA78}" sibTransId="{EE5EA965-3FC3-473B-9D72-C57C57F633A8}"/>
    <dgm:cxn modelId="{BF19FFEA-9018-422E-AA5E-370DD8B679B3}" srcId="{F0A51B92-0F61-4B3A-829F-7068D975DF3B}" destId="{A225FD66-230B-44FE-B0A2-A1CA49D327A1}" srcOrd="2" destOrd="0" parTransId="{55AE2616-8F40-4BA9-A200-5B339B115366}" sibTransId="{14DE40D0-0A55-482B-8BCB-10210DEDA085}"/>
    <dgm:cxn modelId="{511CB14E-6616-49CE-B1DC-CDDE453A3851}" srcId="{F0A51B92-0F61-4B3A-829F-7068D975DF3B}" destId="{FD16F971-0A7A-4E16-A1D0-5C8AFB63A4CB}" srcOrd="5" destOrd="0" parTransId="{1B3C1500-7973-4383-B20E-ACF96CD7B6E1}" sibTransId="{CE790B00-04D5-4A2D-AE39-2EF5760F296C}"/>
    <dgm:cxn modelId="{8D1AB488-0689-4CAD-8BDC-0B33A9948648}" type="presOf" srcId="{DFC1AD95-21DB-4364-ADC0-4A35850678A4}" destId="{9DCF82A3-8406-4758-9BEB-99D6762D9BFA}" srcOrd="0" destOrd="0" presId="urn:microsoft.com/office/officeart/2005/8/layout/pList1#9"/>
    <dgm:cxn modelId="{38ED6B01-F212-4AFF-97D2-9685C2B2B5E2}" type="presOf" srcId="{14DE40D0-0A55-482B-8BCB-10210DEDA085}" destId="{C621D300-0BE8-478F-BB59-5EF4C71B0AF6}" srcOrd="0" destOrd="0" presId="urn:microsoft.com/office/officeart/2005/8/layout/pList1#9"/>
    <dgm:cxn modelId="{6907A014-7B08-4C29-A770-423D1D2B719F}" type="presOf" srcId="{FD16F971-0A7A-4E16-A1D0-5C8AFB63A4CB}" destId="{ECEFA422-AE72-4975-B439-84379562AFA0}" srcOrd="0" destOrd="0" presId="urn:microsoft.com/office/officeart/2005/8/layout/pList1#9"/>
    <dgm:cxn modelId="{78CF8102-07FD-4808-A18B-DBFEEB607FE6}" srcId="{F0A51B92-0F61-4B3A-829F-7068D975DF3B}" destId="{43E636FD-DC30-43AE-B79B-6EDEB3946C76}" srcOrd="6" destOrd="0" parTransId="{6C056FF1-5A7F-4EED-89EF-773F1F921DF5}" sibTransId="{3AE8E3D1-6C33-451F-B5BC-1010BA2DF5CA}"/>
    <dgm:cxn modelId="{E3A96DEC-3C0C-4924-8DEE-010962F79EA1}" type="presOf" srcId="{F0A51B92-0F61-4B3A-829F-7068D975DF3B}" destId="{BE31EC13-226A-4C90-BDCD-CBFEBDC9B905}" srcOrd="0" destOrd="0" presId="urn:microsoft.com/office/officeart/2005/8/layout/pList1#9"/>
    <dgm:cxn modelId="{AEF8EFA9-3D89-4321-B1A3-B7ABAB37EE8B}" type="presOf" srcId="{76E564EE-1088-4FBA-B764-5BFEA784FD6C}" destId="{F18225BF-0EFA-4F78-8401-4480D770A2BE}" srcOrd="0" destOrd="0" presId="urn:microsoft.com/office/officeart/2005/8/layout/pList1#9"/>
    <dgm:cxn modelId="{71085815-0954-4286-A317-CB08A08128E8}" srcId="{F0A51B92-0F61-4B3A-829F-7068D975DF3B}" destId="{7479DC7E-2D03-419F-B610-180C5627D76B}" srcOrd="0" destOrd="0" parTransId="{6E2376F9-6369-4EE0-95B7-E54F8B749F07}" sibTransId="{8F3D64A3-BC90-4C87-B909-659CD8443CD4}"/>
    <dgm:cxn modelId="{668B6E14-598C-4FCA-9EF9-118B660B0B5B}" srcId="{F0A51B92-0F61-4B3A-829F-7068D975DF3B}" destId="{DE9D60EE-4908-43F5-A7D5-9E6502EC6308}" srcOrd="7" destOrd="0" parTransId="{6C3C1C85-2636-47BD-AC83-B7430FC89F9E}" sibTransId="{893FFAE3-A4A3-4AF4-B452-28C236769CC8}"/>
    <dgm:cxn modelId="{B834A023-9B04-42C3-AB5F-F44C6DDF3553}" type="presOf" srcId="{CE790B00-04D5-4A2D-AE39-2EF5760F296C}" destId="{5D34B141-1ED3-4FDD-96CF-9C905F3946E2}" srcOrd="0" destOrd="0" presId="urn:microsoft.com/office/officeart/2005/8/layout/pList1#9"/>
    <dgm:cxn modelId="{0C03EFB4-A33D-4A17-96C1-90DEEDCBEBEC}" type="presOf" srcId="{3AE8E3D1-6C33-451F-B5BC-1010BA2DF5CA}" destId="{621F8F92-24F8-4403-8B34-7149050CC493}" srcOrd="0" destOrd="0" presId="urn:microsoft.com/office/officeart/2005/8/layout/pList1#9"/>
    <dgm:cxn modelId="{18CD3683-8E69-4B4D-9E34-C52A3833A6A3}" type="presOf" srcId="{7479DC7E-2D03-419F-B610-180C5627D76B}" destId="{FD357520-FD5E-4FEF-AE4C-37B2C3158F5C}" srcOrd="0" destOrd="0" presId="urn:microsoft.com/office/officeart/2005/8/layout/pList1#9"/>
    <dgm:cxn modelId="{CB09243E-3B01-4C72-9261-E27C84317651}" type="presOf" srcId="{B7F1D8BA-BC36-4779-BB96-652CABD78144}" destId="{C9316198-7A07-400E-8184-A553DEF56974}" srcOrd="0" destOrd="0" presId="urn:microsoft.com/office/officeart/2005/8/layout/pList1#9"/>
    <dgm:cxn modelId="{93AB7137-BFEF-4E8F-954A-D4018C55702D}" type="presOf" srcId="{A225FD66-230B-44FE-B0A2-A1CA49D327A1}" destId="{2AED48EF-FE52-4590-9823-57500140A566}" srcOrd="0" destOrd="0" presId="urn:microsoft.com/office/officeart/2005/8/layout/pList1#9"/>
    <dgm:cxn modelId="{BDCF639F-B682-403D-A20A-AAA0C460E6DF}" type="presOf" srcId="{43E636FD-DC30-43AE-B79B-6EDEB3946C76}" destId="{A9F079A9-1CB5-417E-A48F-DFA9953451DB}" srcOrd="0" destOrd="0" presId="urn:microsoft.com/office/officeart/2005/8/layout/pList1#9"/>
    <dgm:cxn modelId="{6FFFA247-47EF-445C-B902-CEE183A044A6}" srcId="{F0A51B92-0F61-4B3A-829F-7068D975DF3B}" destId="{48D2463A-64C8-4AE8-8BCE-44373D9BCEA1}" srcOrd="1" destOrd="0" parTransId="{E96994C5-B9D8-4B3A-A0F9-EE8EE3B74F51}" sibTransId="{B7F1D8BA-BC36-4779-BB96-652CABD78144}"/>
    <dgm:cxn modelId="{F874D3A1-252F-436A-B640-377F660D361B}" srcId="{F0A51B92-0F61-4B3A-829F-7068D975DF3B}" destId="{A1599704-8163-4F09-879F-CE5FA913D184}" srcOrd="3" destOrd="0" parTransId="{59FFC62F-5CBA-4B01-8D68-9FDB83818347}" sibTransId="{DFC1AD95-21DB-4364-ADC0-4A35850678A4}"/>
    <dgm:cxn modelId="{86C3B060-059A-4B54-9BF9-300405F439EE}" type="presOf" srcId="{A1599704-8163-4F09-879F-CE5FA913D184}" destId="{7236D9DB-C6A3-4E97-96BD-25622CA4E551}" srcOrd="0" destOrd="0" presId="urn:microsoft.com/office/officeart/2005/8/layout/pList1#9"/>
    <dgm:cxn modelId="{A764898B-78EF-47F8-9D64-BAED587DA560}" type="presOf" srcId="{48D2463A-64C8-4AE8-8BCE-44373D9BCEA1}" destId="{257B642A-83C7-4E4C-9EB0-6FC85221AC8B}" srcOrd="0" destOrd="0" presId="urn:microsoft.com/office/officeart/2005/8/layout/pList1#9"/>
    <dgm:cxn modelId="{4725692D-9C11-4CF0-8E1B-6FDDE4B3E84B}" type="presParOf" srcId="{BE31EC13-226A-4C90-BDCD-CBFEBDC9B905}" destId="{7F55E1B6-B56E-479E-B8D0-07A90E414D34}" srcOrd="0" destOrd="0" presId="urn:microsoft.com/office/officeart/2005/8/layout/pList1#9"/>
    <dgm:cxn modelId="{2FE350E8-55EE-46DA-AD27-1B269B29ECCF}" type="presParOf" srcId="{7F55E1B6-B56E-479E-B8D0-07A90E414D34}" destId="{43628663-F906-4F95-BD29-3E5EE23BF35A}" srcOrd="0" destOrd="0" presId="urn:microsoft.com/office/officeart/2005/8/layout/pList1#9"/>
    <dgm:cxn modelId="{D6FBD352-C57C-4A81-B5F1-90EFFCA5B915}" type="presParOf" srcId="{7F55E1B6-B56E-479E-B8D0-07A90E414D34}" destId="{FD357520-FD5E-4FEF-AE4C-37B2C3158F5C}" srcOrd="1" destOrd="0" presId="urn:microsoft.com/office/officeart/2005/8/layout/pList1#9"/>
    <dgm:cxn modelId="{A67A2E7B-0BCB-4C6C-9112-9C9D0EF529C4}" type="presParOf" srcId="{BE31EC13-226A-4C90-BDCD-CBFEBDC9B905}" destId="{B483B44B-13A7-4B4A-A35C-01BFC6280CB3}" srcOrd="1" destOrd="0" presId="urn:microsoft.com/office/officeart/2005/8/layout/pList1#9"/>
    <dgm:cxn modelId="{E526672C-86D4-44E4-85EA-B2D872FEC811}" type="presParOf" srcId="{BE31EC13-226A-4C90-BDCD-CBFEBDC9B905}" destId="{1C2B9F15-5ACF-4DB3-8D94-9B450317F09E}" srcOrd="2" destOrd="0" presId="urn:microsoft.com/office/officeart/2005/8/layout/pList1#9"/>
    <dgm:cxn modelId="{46AAAAA5-B2BC-41DB-98CE-6F3ECB6AE74C}" type="presParOf" srcId="{1C2B9F15-5ACF-4DB3-8D94-9B450317F09E}" destId="{47AA52B6-4939-49F7-A8C3-D8CBDDF13E91}" srcOrd="0" destOrd="0" presId="urn:microsoft.com/office/officeart/2005/8/layout/pList1#9"/>
    <dgm:cxn modelId="{35E4AF45-7247-4486-80BE-808B75276A5B}" type="presParOf" srcId="{1C2B9F15-5ACF-4DB3-8D94-9B450317F09E}" destId="{257B642A-83C7-4E4C-9EB0-6FC85221AC8B}" srcOrd="1" destOrd="0" presId="urn:microsoft.com/office/officeart/2005/8/layout/pList1#9"/>
    <dgm:cxn modelId="{2E371843-D059-43C1-AAFA-6C597739E296}" type="presParOf" srcId="{BE31EC13-226A-4C90-BDCD-CBFEBDC9B905}" destId="{C9316198-7A07-400E-8184-A553DEF56974}" srcOrd="3" destOrd="0" presId="urn:microsoft.com/office/officeart/2005/8/layout/pList1#9"/>
    <dgm:cxn modelId="{C4BE90A2-C45C-4525-AC84-EBDD99E965D1}" type="presParOf" srcId="{BE31EC13-226A-4C90-BDCD-CBFEBDC9B905}" destId="{B1FB3F33-4822-4655-BF19-F69DDE3A97B8}" srcOrd="4" destOrd="0" presId="urn:microsoft.com/office/officeart/2005/8/layout/pList1#9"/>
    <dgm:cxn modelId="{F4D73CDA-DF46-40E6-BBE4-C8D17B8A5D9D}" type="presParOf" srcId="{B1FB3F33-4822-4655-BF19-F69DDE3A97B8}" destId="{00AB43A7-C77B-4980-9518-86F4ABC6F820}" srcOrd="0" destOrd="0" presId="urn:microsoft.com/office/officeart/2005/8/layout/pList1#9"/>
    <dgm:cxn modelId="{B60C54BB-309B-4838-A6E6-DE3972BAFF4F}" type="presParOf" srcId="{B1FB3F33-4822-4655-BF19-F69DDE3A97B8}" destId="{2AED48EF-FE52-4590-9823-57500140A566}" srcOrd="1" destOrd="0" presId="urn:microsoft.com/office/officeart/2005/8/layout/pList1#9"/>
    <dgm:cxn modelId="{5E1E139C-4674-4A4B-BA5F-6A333F7EC47F}" type="presParOf" srcId="{BE31EC13-226A-4C90-BDCD-CBFEBDC9B905}" destId="{C621D300-0BE8-478F-BB59-5EF4C71B0AF6}" srcOrd="5" destOrd="0" presId="urn:microsoft.com/office/officeart/2005/8/layout/pList1#9"/>
    <dgm:cxn modelId="{34D6EB69-FD35-4894-910E-703D44EF3D34}" type="presParOf" srcId="{BE31EC13-226A-4C90-BDCD-CBFEBDC9B905}" destId="{D53C79EB-0B71-46DB-A361-FBA88A1F9CEF}" srcOrd="6" destOrd="0" presId="urn:microsoft.com/office/officeart/2005/8/layout/pList1#9"/>
    <dgm:cxn modelId="{660881F5-E2C2-4294-A3BE-B2F41968C97B}" type="presParOf" srcId="{D53C79EB-0B71-46DB-A361-FBA88A1F9CEF}" destId="{8783821B-07EE-47C2-A0F3-194EA0022B79}" srcOrd="0" destOrd="0" presId="urn:microsoft.com/office/officeart/2005/8/layout/pList1#9"/>
    <dgm:cxn modelId="{EFA8B684-DD3B-4B96-9F30-000639D469E4}" type="presParOf" srcId="{D53C79EB-0B71-46DB-A361-FBA88A1F9CEF}" destId="{7236D9DB-C6A3-4E97-96BD-25622CA4E551}" srcOrd="1" destOrd="0" presId="urn:microsoft.com/office/officeart/2005/8/layout/pList1#9"/>
    <dgm:cxn modelId="{58F42620-4CC3-416B-B8FA-9CBAE05C18C0}" type="presParOf" srcId="{BE31EC13-226A-4C90-BDCD-CBFEBDC9B905}" destId="{9DCF82A3-8406-4758-9BEB-99D6762D9BFA}" srcOrd="7" destOrd="0" presId="urn:microsoft.com/office/officeart/2005/8/layout/pList1#9"/>
    <dgm:cxn modelId="{42A7940B-B471-47B6-9EC2-0A5BEB966602}" type="presParOf" srcId="{BE31EC13-226A-4C90-BDCD-CBFEBDC9B905}" destId="{B1D362EA-750E-47EB-BB03-A9A9DF17FDAB}" srcOrd="8" destOrd="0" presId="urn:microsoft.com/office/officeart/2005/8/layout/pList1#9"/>
    <dgm:cxn modelId="{EFDAA7FD-3A3E-4F21-9255-A634D310E5B6}" type="presParOf" srcId="{B1D362EA-750E-47EB-BB03-A9A9DF17FDAB}" destId="{EA52E7B3-E09E-402F-B2B5-4E8408A5DEAF}" srcOrd="0" destOrd="0" presId="urn:microsoft.com/office/officeart/2005/8/layout/pList1#9"/>
    <dgm:cxn modelId="{10AA1D11-48B9-47A1-BE6A-B61D2881437C}" type="presParOf" srcId="{B1D362EA-750E-47EB-BB03-A9A9DF17FDAB}" destId="{F18225BF-0EFA-4F78-8401-4480D770A2BE}" srcOrd="1" destOrd="0" presId="urn:microsoft.com/office/officeart/2005/8/layout/pList1#9"/>
    <dgm:cxn modelId="{31716691-53A7-4DD1-9FD6-0F410A305560}" type="presParOf" srcId="{BE31EC13-226A-4C90-BDCD-CBFEBDC9B905}" destId="{B6042F03-9320-417F-A965-1764B5BAEFA3}" srcOrd="9" destOrd="0" presId="urn:microsoft.com/office/officeart/2005/8/layout/pList1#9"/>
    <dgm:cxn modelId="{D319CD2A-EAD4-4DF5-9BAB-3EFFE1CE100D}" type="presParOf" srcId="{BE31EC13-226A-4C90-BDCD-CBFEBDC9B905}" destId="{FAB6CB74-588F-4A6E-9B66-8F97428FB86D}" srcOrd="10" destOrd="0" presId="urn:microsoft.com/office/officeart/2005/8/layout/pList1#9"/>
    <dgm:cxn modelId="{D7FCD601-962F-4E3E-855F-5E4B7E808DD3}" type="presParOf" srcId="{FAB6CB74-588F-4A6E-9B66-8F97428FB86D}" destId="{FD5B68C8-CC74-4DCF-AB19-5D3568456154}" srcOrd="0" destOrd="0" presId="urn:microsoft.com/office/officeart/2005/8/layout/pList1#9"/>
    <dgm:cxn modelId="{9A220C04-3E7C-416A-90DB-866C8469A408}" type="presParOf" srcId="{FAB6CB74-588F-4A6E-9B66-8F97428FB86D}" destId="{ECEFA422-AE72-4975-B439-84379562AFA0}" srcOrd="1" destOrd="0" presId="urn:microsoft.com/office/officeart/2005/8/layout/pList1#9"/>
    <dgm:cxn modelId="{7F2DA24F-4F2B-4AC4-8ED6-2B2AA05DC44B}" type="presParOf" srcId="{BE31EC13-226A-4C90-BDCD-CBFEBDC9B905}" destId="{5D34B141-1ED3-4FDD-96CF-9C905F3946E2}" srcOrd="11" destOrd="0" presId="urn:microsoft.com/office/officeart/2005/8/layout/pList1#9"/>
    <dgm:cxn modelId="{5F2D47A2-A9B1-4932-B212-65EA91FFF6D5}" type="presParOf" srcId="{BE31EC13-226A-4C90-BDCD-CBFEBDC9B905}" destId="{2FA0102A-D0C8-4ECD-A7CE-1B1E9B682D3D}" srcOrd="12" destOrd="0" presId="urn:microsoft.com/office/officeart/2005/8/layout/pList1#9"/>
    <dgm:cxn modelId="{DCD4FA74-53CA-42AD-87A3-A664FC938664}" type="presParOf" srcId="{2FA0102A-D0C8-4ECD-A7CE-1B1E9B682D3D}" destId="{49095E72-4E96-4389-B232-5F2A451D41C2}" srcOrd="0" destOrd="0" presId="urn:microsoft.com/office/officeart/2005/8/layout/pList1#9"/>
    <dgm:cxn modelId="{09447E5D-0238-4C67-A0CE-C33BEC78A92F}" type="presParOf" srcId="{2FA0102A-D0C8-4ECD-A7CE-1B1E9B682D3D}" destId="{A9F079A9-1CB5-417E-A48F-DFA9953451DB}" srcOrd="1" destOrd="0" presId="urn:microsoft.com/office/officeart/2005/8/layout/pList1#9"/>
    <dgm:cxn modelId="{CBEE7024-E5F3-4D26-AFA1-98CF334E33DA}" type="presParOf" srcId="{BE31EC13-226A-4C90-BDCD-CBFEBDC9B905}" destId="{621F8F92-24F8-4403-8B34-7149050CC493}" srcOrd="13" destOrd="0" presId="urn:microsoft.com/office/officeart/2005/8/layout/pList1#9"/>
    <dgm:cxn modelId="{220EAE14-A1B5-4ECF-AF69-763DC4175308}" type="presParOf" srcId="{BE31EC13-226A-4C90-BDCD-CBFEBDC9B905}" destId="{72D9FFC7-1F93-490A-9E37-95E63AA60897}" srcOrd="14" destOrd="0" presId="urn:microsoft.com/office/officeart/2005/8/layout/pList1#9"/>
    <dgm:cxn modelId="{CAC825AA-8269-453F-82E8-14685E807744}" type="presParOf" srcId="{72D9FFC7-1F93-490A-9E37-95E63AA60897}" destId="{43498343-F7F0-4842-8E6A-DDA26FAD3935}" srcOrd="0" destOrd="0" presId="urn:microsoft.com/office/officeart/2005/8/layout/pList1#9"/>
    <dgm:cxn modelId="{EB4803A4-D749-483C-8312-E305933E1E3B}" type="presParOf" srcId="{72D9FFC7-1F93-490A-9E37-95E63AA60897}" destId="{D85A74A3-EC26-4006-9B2A-FEFD84823931}" srcOrd="1" destOrd="0" presId="urn:microsoft.com/office/officeart/2005/8/layout/pList1#9"/>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0A51B92-0F61-4B3A-829F-7068D975DF3B}" type="doc">
      <dgm:prSet loTypeId="urn:microsoft.com/office/officeart/2005/8/layout/pList1#15" loCatId="picture" qsTypeId="urn:microsoft.com/office/officeart/2005/8/quickstyle/simple1" qsCatId="simple" csTypeId="urn:microsoft.com/office/officeart/2005/8/colors/accent1_2" csCatId="accent1" phldr="1"/>
      <dgm:spPr/>
      <dgm:t>
        <a:bodyPr/>
        <a:lstStyle/>
        <a:p>
          <a:endParaRPr lang="en-US"/>
        </a:p>
      </dgm:t>
    </dgm:pt>
    <dgm:pt modelId="{7479DC7E-2D03-419F-B610-180C5627D76B}">
      <dgm:prSet phldrT="[Text]"/>
      <dgm:spPr>
        <a:xfrm>
          <a:off x="5952"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SS, NPS, Atal Pension</a:t>
          </a:r>
          <a:endParaRPr lang="en-US" dirty="0">
            <a:solidFill>
              <a:schemeClr val="bg1"/>
            </a:solidFill>
            <a:latin typeface="Franklin Gothic Medium Cond" panose="020B0606030402020204" pitchFamily="34" charset="0"/>
            <a:ea typeface="+mn-ea"/>
            <a:cs typeface="+mn-cs"/>
          </a:endParaRPr>
        </a:p>
      </dgm:t>
    </dgm:pt>
    <dgm:pt modelId="{6E2376F9-6369-4EE0-95B7-E54F8B749F07}" type="parTrans" cxnId="{71085815-0954-4286-A317-CB08A08128E8}">
      <dgm:prSet/>
      <dgm:spPr/>
      <dgm:t>
        <a:bodyPr/>
        <a:lstStyle/>
        <a:p>
          <a:endParaRPr lang="en-US"/>
        </a:p>
      </dgm:t>
    </dgm:pt>
    <dgm:pt modelId="{8F3D64A3-BC90-4C87-B909-659CD8443CD4}" type="sibTrans" cxnId="{71085815-0954-4286-A317-CB08A08128E8}">
      <dgm:prSet/>
      <dgm:spPr/>
      <dgm:t>
        <a:bodyPr/>
        <a:lstStyle/>
        <a:p>
          <a:endParaRPr lang="en-US"/>
        </a:p>
      </dgm:t>
    </dgm:pt>
    <dgm:pt modelId="{48D2463A-64C8-4AE8-8BCE-44373D9BCEA1}">
      <dgm:prSet phldrT="[Text]"/>
      <dgm:spPr>
        <a:xfrm>
          <a:off x="3121818"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Theory &amp; Types</a:t>
          </a:r>
          <a:endParaRPr lang="en-US" dirty="0">
            <a:solidFill>
              <a:schemeClr val="bg1"/>
            </a:solidFill>
            <a:latin typeface="Franklin Gothic Medium Cond" panose="020B0606030402020204" pitchFamily="34" charset="0"/>
            <a:ea typeface="+mn-ea"/>
            <a:cs typeface="+mn-cs"/>
          </a:endParaRPr>
        </a:p>
      </dgm:t>
    </dgm:pt>
    <dgm:pt modelId="{E96994C5-B9D8-4B3A-A0F9-EE8EE3B74F51}" type="parTrans" cxnId="{6FFFA247-47EF-445C-B902-CEE183A044A6}">
      <dgm:prSet/>
      <dgm:spPr/>
      <dgm:t>
        <a:bodyPr/>
        <a:lstStyle/>
        <a:p>
          <a:endParaRPr lang="en-US"/>
        </a:p>
      </dgm:t>
    </dgm:pt>
    <dgm:pt modelId="{B7F1D8BA-BC36-4779-BB96-652CABD78144}" type="sibTrans" cxnId="{6FFFA247-47EF-445C-B902-CEE183A044A6}">
      <dgm:prSet/>
      <dgm:spPr/>
      <dgm:t>
        <a:bodyPr/>
        <a:lstStyle/>
        <a:p>
          <a:endParaRPr lang="en-US"/>
        </a:p>
      </dgm:t>
    </dgm:pt>
    <dgm:pt modelId="{A225FD66-230B-44FE-B0A2-A1CA49D327A1}">
      <dgm:prSet phldrT="[Text]"/>
      <dgm:spPr>
        <a:xfrm>
          <a:off x="6237684"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History &amp; Nationalization</a:t>
          </a:r>
          <a:endParaRPr lang="en-US" dirty="0">
            <a:solidFill>
              <a:schemeClr val="bg1"/>
            </a:solidFill>
            <a:latin typeface="Franklin Gothic Medium Cond" panose="020B0606030402020204" pitchFamily="34" charset="0"/>
            <a:ea typeface="+mn-ea"/>
            <a:cs typeface="+mn-cs"/>
          </a:endParaRPr>
        </a:p>
      </dgm:t>
    </dgm:pt>
    <dgm:pt modelId="{55AE2616-8F40-4BA9-A200-5B339B115366}" type="parTrans" cxnId="{BF19FFEA-9018-422E-AA5E-370DD8B679B3}">
      <dgm:prSet/>
      <dgm:spPr/>
      <dgm:t>
        <a:bodyPr/>
        <a:lstStyle/>
        <a:p>
          <a:endParaRPr lang="en-US"/>
        </a:p>
      </dgm:t>
    </dgm:pt>
    <dgm:pt modelId="{14DE40D0-0A55-482B-8BCB-10210DEDA085}" type="sibTrans" cxnId="{BF19FFEA-9018-422E-AA5E-370DD8B679B3}">
      <dgm:prSet/>
      <dgm:spPr/>
      <dgm:t>
        <a:bodyPr/>
        <a:lstStyle/>
        <a:p>
          <a:endParaRPr lang="en-US"/>
        </a:p>
      </dgm:t>
    </dgm:pt>
    <dgm:pt modelId="{76E564EE-1088-4FBA-B764-5BFEA784FD6C}">
      <dgm:prSet phldrT="[Text]"/>
      <dgm:spPr>
        <a:xfrm>
          <a:off x="3121818"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IRDA, Powers</a:t>
          </a:r>
          <a:endParaRPr lang="en-US" dirty="0">
            <a:solidFill>
              <a:schemeClr val="bg1"/>
            </a:solidFill>
            <a:latin typeface="Franklin Gothic Medium Cond" panose="020B0606030402020204" pitchFamily="34" charset="0"/>
            <a:ea typeface="+mn-ea"/>
            <a:cs typeface="+mn-cs"/>
          </a:endParaRPr>
        </a:p>
      </dgm:t>
    </dgm:pt>
    <dgm:pt modelId="{6B0460D6-CBCA-423B-8E37-6C757F48EA78}" type="parTrans" cxnId="{DFA6A431-FFE8-4394-B9C7-1A317F54E061}">
      <dgm:prSet/>
      <dgm:spPr/>
      <dgm:t>
        <a:bodyPr/>
        <a:lstStyle/>
        <a:p>
          <a:endParaRPr lang="en-US"/>
        </a:p>
      </dgm:t>
    </dgm:pt>
    <dgm:pt modelId="{EE5EA965-3FC3-473B-9D72-C57C57F633A8}" type="sibTrans" cxnId="{DFA6A431-FFE8-4394-B9C7-1A317F54E061}">
      <dgm:prSet/>
      <dgm:spPr/>
      <dgm:t>
        <a:bodyPr/>
        <a:lstStyle/>
        <a:p>
          <a:endParaRPr lang="en-US"/>
        </a:p>
      </dgm:t>
    </dgm:pt>
    <dgm:pt modelId="{A1599704-8163-4F09-879F-CE5FA913D184}">
      <dgm:prSet phldrT="[Text]"/>
      <dgm:spPr>
        <a:xfrm>
          <a:off x="9353550" y="2249218"/>
          <a:ext cx="2832497" cy="1050856"/>
        </a:xfrm>
        <a:solidFill>
          <a:srgbClr val="FFC000"/>
        </a:solidFill>
        <a:ln>
          <a:noFill/>
        </a:ln>
        <a:effectLst/>
      </dgm:spPr>
      <dgm:t>
        <a:bodyPr/>
        <a:lstStyle/>
        <a:p>
          <a:r>
            <a:rPr lang="en-US" dirty="0" smtClean="0">
              <a:solidFill>
                <a:schemeClr val="tx1"/>
              </a:solidFill>
              <a:latin typeface="Franklin Gothic Medium Cond" panose="020B0606030402020204" pitchFamily="34" charset="0"/>
              <a:ea typeface="+mn-ea"/>
              <a:cs typeface="+mn-cs"/>
            </a:rPr>
            <a:t>Public sector insurance Co.</a:t>
          </a:r>
          <a:endParaRPr lang="en-US" dirty="0">
            <a:solidFill>
              <a:schemeClr val="tx1"/>
            </a:solidFill>
            <a:latin typeface="Franklin Gothic Medium Cond" panose="020B0606030402020204" pitchFamily="34" charset="0"/>
            <a:ea typeface="+mn-ea"/>
            <a:cs typeface="+mn-cs"/>
          </a:endParaRPr>
        </a:p>
      </dgm:t>
    </dgm:pt>
    <dgm:pt modelId="{59FFC62F-5CBA-4B01-8D68-9FDB83818347}" type="parTrans" cxnId="{F874D3A1-252F-436A-B640-377F660D361B}">
      <dgm:prSet/>
      <dgm:spPr/>
      <dgm:t>
        <a:bodyPr/>
        <a:lstStyle/>
        <a:p>
          <a:endParaRPr lang="en-US"/>
        </a:p>
      </dgm:t>
    </dgm:pt>
    <dgm:pt modelId="{DFC1AD95-21DB-4364-ADC0-4A35850678A4}" type="sibTrans" cxnId="{F874D3A1-252F-436A-B640-377F660D361B}">
      <dgm:prSet/>
      <dgm:spPr/>
      <dgm:t>
        <a:bodyPr/>
        <a:lstStyle/>
        <a:p>
          <a:endParaRPr lang="en-US"/>
        </a:p>
      </dgm:t>
    </dgm:pt>
    <dgm:pt modelId="{43E636FD-DC30-43AE-B79B-6EDEB3946C76}">
      <dgm:prSet phldrT="[Text]"/>
      <dgm:spPr>
        <a:xfrm>
          <a:off x="6237684"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Fin. Inclusion:</a:t>
          </a:r>
        </a:p>
        <a:p>
          <a:r>
            <a:rPr lang="en-US" dirty="0" smtClean="0">
              <a:solidFill>
                <a:schemeClr val="bg1"/>
              </a:solidFill>
              <a:latin typeface="Franklin Gothic Medium Cond" panose="020B0606030402020204" pitchFamily="34" charset="0"/>
              <a:ea typeface="+mn-ea"/>
              <a:cs typeface="+mn-cs"/>
            </a:rPr>
            <a:t>PM JJ &amp; Surksha</a:t>
          </a:r>
          <a:endParaRPr lang="en-US" dirty="0">
            <a:solidFill>
              <a:schemeClr val="bg1"/>
            </a:solidFill>
            <a:latin typeface="Franklin Gothic Medium Cond" panose="020B0606030402020204" pitchFamily="34" charset="0"/>
            <a:ea typeface="+mn-ea"/>
            <a:cs typeface="+mn-cs"/>
          </a:endParaRPr>
        </a:p>
      </dgm:t>
    </dgm:pt>
    <dgm:pt modelId="{6C056FF1-5A7F-4EED-89EF-773F1F921DF5}" type="parTrans" cxnId="{78CF8102-07FD-4808-A18B-DBFEEB607FE6}">
      <dgm:prSet/>
      <dgm:spPr/>
      <dgm:t>
        <a:bodyPr/>
        <a:lstStyle/>
        <a:p>
          <a:endParaRPr lang="en-US"/>
        </a:p>
      </dgm:t>
    </dgm:pt>
    <dgm:pt modelId="{3AE8E3D1-6C33-451F-B5BC-1010BA2DF5CA}" type="sibTrans" cxnId="{78CF8102-07FD-4808-A18B-DBFEEB607FE6}">
      <dgm:prSet/>
      <dgm:spPr/>
      <dgm:t>
        <a:bodyPr/>
        <a:lstStyle/>
        <a:p>
          <a:endParaRPr lang="en-US"/>
        </a:p>
      </dgm:t>
    </dgm:pt>
    <dgm:pt modelId="{DE9D60EE-4908-43F5-A7D5-9E6502EC6308}">
      <dgm:prSet phldrT="[Text]"/>
      <dgm:spPr>
        <a:xfrm>
          <a:off x="9353550"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Intermediaries &amp; Ombudsman</a:t>
          </a:r>
          <a:endParaRPr lang="en-US" dirty="0">
            <a:solidFill>
              <a:schemeClr val="bg1"/>
            </a:solidFill>
            <a:latin typeface="Franklin Gothic Medium Cond" panose="020B0606030402020204" pitchFamily="34" charset="0"/>
            <a:ea typeface="+mn-ea"/>
            <a:cs typeface="+mn-cs"/>
          </a:endParaRPr>
        </a:p>
      </dgm:t>
    </dgm:pt>
    <dgm:pt modelId="{6C3C1C85-2636-47BD-AC83-B7430FC89F9E}" type="parTrans" cxnId="{668B6E14-598C-4FCA-9EF9-118B660B0B5B}">
      <dgm:prSet/>
      <dgm:spPr/>
      <dgm:t>
        <a:bodyPr/>
        <a:lstStyle/>
        <a:p>
          <a:endParaRPr lang="en-US"/>
        </a:p>
      </dgm:t>
    </dgm:pt>
    <dgm:pt modelId="{893FFAE3-A4A3-4AF4-B452-28C236769CC8}" type="sibTrans" cxnId="{668B6E14-598C-4FCA-9EF9-118B660B0B5B}">
      <dgm:prSet/>
      <dgm:spPr/>
      <dgm:t>
        <a:bodyPr/>
        <a:lstStyle/>
        <a:p>
          <a:endParaRPr lang="en-US"/>
        </a:p>
      </dgm:t>
    </dgm:pt>
    <dgm:pt modelId="{FD16F971-0A7A-4E16-A1D0-5C8AFB63A4CB}">
      <dgm:prSet phldrT="[Text]"/>
      <dgm:spPr>
        <a:xfrm>
          <a:off x="5952"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49% FDI: Pro-Cons</a:t>
          </a:r>
          <a:endParaRPr lang="en-US" dirty="0">
            <a:solidFill>
              <a:schemeClr val="bg1"/>
            </a:solidFill>
            <a:latin typeface="Franklin Gothic Medium Cond" panose="020B0606030402020204" pitchFamily="34" charset="0"/>
            <a:ea typeface="+mn-ea"/>
            <a:cs typeface="+mn-cs"/>
          </a:endParaRPr>
        </a:p>
      </dgm:t>
    </dgm:pt>
    <dgm:pt modelId="{1B3C1500-7973-4383-B20E-ACF96CD7B6E1}" type="parTrans" cxnId="{511CB14E-6616-49CE-B1DC-CDDE453A3851}">
      <dgm:prSet/>
      <dgm:spPr/>
      <dgm:t>
        <a:bodyPr/>
        <a:lstStyle/>
        <a:p>
          <a:endParaRPr lang="en-US"/>
        </a:p>
      </dgm:t>
    </dgm:pt>
    <dgm:pt modelId="{CE790B00-04D5-4A2D-AE39-2EF5760F296C}" type="sibTrans" cxnId="{511CB14E-6616-49CE-B1DC-CDDE453A3851}">
      <dgm:prSet/>
      <dgm:spPr/>
      <dgm:t>
        <a:bodyPr/>
        <a:lstStyle/>
        <a:p>
          <a:endParaRPr lang="en-US"/>
        </a:p>
      </dgm:t>
    </dgm:pt>
    <dgm:pt modelId="{BE31EC13-226A-4C90-BDCD-CBFEBDC9B905}" type="pres">
      <dgm:prSet presAssocID="{F0A51B92-0F61-4B3A-829F-7068D975DF3B}" presName="Name0" presStyleCnt="0">
        <dgm:presLayoutVars>
          <dgm:dir/>
          <dgm:resizeHandles val="exact"/>
        </dgm:presLayoutVars>
      </dgm:prSet>
      <dgm:spPr/>
      <dgm:t>
        <a:bodyPr/>
        <a:lstStyle/>
        <a:p>
          <a:endParaRPr lang="en-US"/>
        </a:p>
      </dgm:t>
    </dgm:pt>
    <dgm:pt modelId="{7F55E1B6-B56E-479E-B8D0-07A90E414D34}" type="pres">
      <dgm:prSet presAssocID="{7479DC7E-2D03-419F-B610-180C5627D76B}" presName="compNode" presStyleCnt="0"/>
      <dgm:spPr/>
    </dgm:pt>
    <dgm:pt modelId="{43628663-F906-4F95-BD29-3E5EE23BF35A}" type="pres">
      <dgm:prSet presAssocID="{7479DC7E-2D03-419F-B610-180C5627D76B}" presName="pictRect" presStyleLbl="node1" presStyleIdx="0" presStyleCnt="8"/>
      <dgm:spPr>
        <a:xfrm>
          <a:off x="5952" y="297627"/>
          <a:ext cx="2832497" cy="1951590"/>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pt>
    <dgm:pt modelId="{FD357520-FD5E-4FEF-AE4C-37B2C3158F5C}" type="pres">
      <dgm:prSet presAssocID="{7479DC7E-2D03-419F-B610-180C5627D76B}" presName="textRect" presStyleLbl="revTx" presStyleIdx="0" presStyleCnt="8">
        <dgm:presLayoutVars>
          <dgm:bulletEnabled val="1"/>
        </dgm:presLayoutVars>
      </dgm:prSet>
      <dgm:spPr>
        <a:prstGeom prst="rect">
          <a:avLst/>
        </a:prstGeom>
      </dgm:spPr>
      <dgm:t>
        <a:bodyPr/>
        <a:lstStyle/>
        <a:p>
          <a:endParaRPr lang="en-US"/>
        </a:p>
      </dgm:t>
    </dgm:pt>
    <dgm:pt modelId="{B483B44B-13A7-4B4A-A35C-01BFC6280CB3}" type="pres">
      <dgm:prSet presAssocID="{8F3D64A3-BC90-4C87-B909-659CD8443CD4}" presName="sibTrans" presStyleLbl="sibTrans2D1" presStyleIdx="0" presStyleCnt="0"/>
      <dgm:spPr/>
      <dgm:t>
        <a:bodyPr/>
        <a:lstStyle/>
        <a:p>
          <a:endParaRPr lang="en-US"/>
        </a:p>
      </dgm:t>
    </dgm:pt>
    <dgm:pt modelId="{1C2B9F15-5ACF-4DB3-8D94-9B450317F09E}" type="pres">
      <dgm:prSet presAssocID="{48D2463A-64C8-4AE8-8BCE-44373D9BCEA1}" presName="compNode" presStyleCnt="0"/>
      <dgm:spPr/>
    </dgm:pt>
    <dgm:pt modelId="{47AA52B6-4939-49F7-A8C3-D8CBDDF13E91}" type="pres">
      <dgm:prSet presAssocID="{48D2463A-64C8-4AE8-8BCE-44373D9BCEA1}" presName="pictRect" presStyleLbl="node1" presStyleIdx="1" presStyleCnt="8"/>
      <dgm:spPr>
        <a:xfrm>
          <a:off x="3121818" y="297627"/>
          <a:ext cx="2832497" cy="1951590"/>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gm:spPr>
    </dgm:pt>
    <dgm:pt modelId="{257B642A-83C7-4E4C-9EB0-6FC85221AC8B}" type="pres">
      <dgm:prSet presAssocID="{48D2463A-64C8-4AE8-8BCE-44373D9BCEA1}" presName="textRect" presStyleLbl="revTx" presStyleIdx="1" presStyleCnt="8">
        <dgm:presLayoutVars>
          <dgm:bulletEnabled val="1"/>
        </dgm:presLayoutVars>
      </dgm:prSet>
      <dgm:spPr>
        <a:prstGeom prst="rect">
          <a:avLst/>
        </a:prstGeom>
      </dgm:spPr>
      <dgm:t>
        <a:bodyPr/>
        <a:lstStyle/>
        <a:p>
          <a:endParaRPr lang="en-US"/>
        </a:p>
      </dgm:t>
    </dgm:pt>
    <dgm:pt modelId="{C9316198-7A07-400E-8184-A553DEF56974}" type="pres">
      <dgm:prSet presAssocID="{B7F1D8BA-BC36-4779-BB96-652CABD78144}" presName="sibTrans" presStyleLbl="sibTrans2D1" presStyleIdx="0" presStyleCnt="0"/>
      <dgm:spPr/>
      <dgm:t>
        <a:bodyPr/>
        <a:lstStyle/>
        <a:p>
          <a:endParaRPr lang="en-US"/>
        </a:p>
      </dgm:t>
    </dgm:pt>
    <dgm:pt modelId="{B1FB3F33-4822-4655-BF19-F69DDE3A97B8}" type="pres">
      <dgm:prSet presAssocID="{A225FD66-230B-44FE-B0A2-A1CA49D327A1}" presName="compNode" presStyleCnt="0"/>
      <dgm:spPr/>
    </dgm:pt>
    <dgm:pt modelId="{00AB43A7-C77B-4980-9518-86F4ABC6F820}" type="pres">
      <dgm:prSet presAssocID="{A225FD66-230B-44FE-B0A2-A1CA49D327A1}" presName="pictRect" presStyleLbl="node1" presStyleIdx="2" presStyleCnt="8"/>
      <dgm:spPr>
        <a:xfrm>
          <a:off x="6237684" y="297627"/>
          <a:ext cx="2832497" cy="1951590"/>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AED48EF-FE52-4590-9823-57500140A566}" type="pres">
      <dgm:prSet presAssocID="{A225FD66-230B-44FE-B0A2-A1CA49D327A1}" presName="textRect" presStyleLbl="revTx" presStyleIdx="2" presStyleCnt="8">
        <dgm:presLayoutVars>
          <dgm:bulletEnabled val="1"/>
        </dgm:presLayoutVars>
      </dgm:prSet>
      <dgm:spPr>
        <a:prstGeom prst="rect">
          <a:avLst/>
        </a:prstGeom>
      </dgm:spPr>
      <dgm:t>
        <a:bodyPr/>
        <a:lstStyle/>
        <a:p>
          <a:endParaRPr lang="en-US"/>
        </a:p>
      </dgm:t>
    </dgm:pt>
    <dgm:pt modelId="{C621D300-0BE8-478F-BB59-5EF4C71B0AF6}" type="pres">
      <dgm:prSet presAssocID="{14DE40D0-0A55-482B-8BCB-10210DEDA085}" presName="sibTrans" presStyleLbl="sibTrans2D1" presStyleIdx="0" presStyleCnt="0"/>
      <dgm:spPr/>
      <dgm:t>
        <a:bodyPr/>
        <a:lstStyle/>
        <a:p>
          <a:endParaRPr lang="en-US"/>
        </a:p>
      </dgm:t>
    </dgm:pt>
    <dgm:pt modelId="{D53C79EB-0B71-46DB-A361-FBA88A1F9CEF}" type="pres">
      <dgm:prSet presAssocID="{A1599704-8163-4F09-879F-CE5FA913D184}" presName="compNode" presStyleCnt="0"/>
      <dgm:spPr/>
    </dgm:pt>
    <dgm:pt modelId="{8783821B-07EE-47C2-A0F3-194EA0022B79}" type="pres">
      <dgm:prSet presAssocID="{A1599704-8163-4F09-879F-CE5FA913D184}" presName="pictRect" presStyleLbl="node1" presStyleIdx="3" presStyleCnt="8"/>
      <dgm:spPr>
        <a:xfrm>
          <a:off x="9353550" y="297627"/>
          <a:ext cx="2832497" cy="1951590"/>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gm:spPr>
    </dgm:pt>
    <dgm:pt modelId="{7236D9DB-C6A3-4E97-96BD-25622CA4E551}" type="pres">
      <dgm:prSet presAssocID="{A1599704-8163-4F09-879F-CE5FA913D184}" presName="textRect" presStyleLbl="revTx" presStyleIdx="3" presStyleCnt="8">
        <dgm:presLayoutVars>
          <dgm:bulletEnabled val="1"/>
        </dgm:presLayoutVars>
      </dgm:prSet>
      <dgm:spPr>
        <a:prstGeom prst="rect">
          <a:avLst/>
        </a:prstGeom>
      </dgm:spPr>
      <dgm:t>
        <a:bodyPr/>
        <a:lstStyle/>
        <a:p>
          <a:endParaRPr lang="en-US"/>
        </a:p>
      </dgm:t>
    </dgm:pt>
    <dgm:pt modelId="{9DCF82A3-8406-4758-9BEB-99D6762D9BFA}" type="pres">
      <dgm:prSet presAssocID="{DFC1AD95-21DB-4364-ADC0-4A35850678A4}" presName="sibTrans" presStyleLbl="sibTrans2D1" presStyleIdx="0" presStyleCnt="0"/>
      <dgm:spPr/>
      <dgm:t>
        <a:bodyPr/>
        <a:lstStyle/>
        <a:p>
          <a:endParaRPr lang="en-US"/>
        </a:p>
      </dgm:t>
    </dgm:pt>
    <dgm:pt modelId="{B1D362EA-750E-47EB-BB03-A9A9DF17FDAB}" type="pres">
      <dgm:prSet presAssocID="{76E564EE-1088-4FBA-B764-5BFEA784FD6C}" presName="compNode" presStyleCnt="0"/>
      <dgm:spPr/>
    </dgm:pt>
    <dgm:pt modelId="{EA52E7B3-E09E-402F-B2B5-4E8408A5DEAF}" type="pres">
      <dgm:prSet presAssocID="{76E564EE-1088-4FBA-B764-5BFEA784FD6C}" presName="pictRect" presStyleLbl="node1" presStyleIdx="4" presStyleCnt="8"/>
      <dgm:spPr>
        <a:xfrm>
          <a:off x="3121818" y="3583324"/>
          <a:ext cx="2832497" cy="1951590"/>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F18225BF-0EFA-4F78-8401-4480D770A2BE}" type="pres">
      <dgm:prSet presAssocID="{76E564EE-1088-4FBA-B764-5BFEA784FD6C}" presName="textRect" presStyleLbl="revTx" presStyleIdx="4" presStyleCnt="8">
        <dgm:presLayoutVars>
          <dgm:bulletEnabled val="1"/>
        </dgm:presLayoutVars>
      </dgm:prSet>
      <dgm:spPr>
        <a:prstGeom prst="rect">
          <a:avLst/>
        </a:prstGeom>
      </dgm:spPr>
      <dgm:t>
        <a:bodyPr/>
        <a:lstStyle/>
        <a:p>
          <a:endParaRPr lang="en-US"/>
        </a:p>
      </dgm:t>
    </dgm:pt>
    <dgm:pt modelId="{B6042F03-9320-417F-A965-1764B5BAEFA3}" type="pres">
      <dgm:prSet presAssocID="{EE5EA965-3FC3-473B-9D72-C57C57F633A8}" presName="sibTrans" presStyleLbl="sibTrans2D1" presStyleIdx="0" presStyleCnt="0"/>
      <dgm:spPr/>
      <dgm:t>
        <a:bodyPr/>
        <a:lstStyle/>
        <a:p>
          <a:endParaRPr lang="en-US"/>
        </a:p>
      </dgm:t>
    </dgm:pt>
    <dgm:pt modelId="{FAB6CB74-588F-4A6E-9B66-8F97428FB86D}" type="pres">
      <dgm:prSet presAssocID="{FD16F971-0A7A-4E16-A1D0-5C8AFB63A4CB}" presName="compNode" presStyleCnt="0"/>
      <dgm:spPr/>
    </dgm:pt>
    <dgm:pt modelId="{FD5B68C8-CC74-4DCF-AB19-5D3568456154}" type="pres">
      <dgm:prSet presAssocID="{FD16F971-0A7A-4E16-A1D0-5C8AFB63A4CB}" presName="pictRect" presStyleLbl="node1" presStyleIdx="5" presStyleCnt="8"/>
      <dgm:spPr>
        <a:blipFill rotWithShape="1">
          <a:blip xmlns:r="http://schemas.openxmlformats.org/officeDocument/2006/relationships" r:embed="rId6"/>
          <a:stretch>
            <a:fillRect/>
          </a:stretch>
        </a:blipFill>
      </dgm:spPr>
    </dgm:pt>
    <dgm:pt modelId="{ECEFA422-AE72-4975-B439-84379562AFA0}" type="pres">
      <dgm:prSet presAssocID="{FD16F971-0A7A-4E16-A1D0-5C8AFB63A4CB}" presName="textRect" presStyleLbl="revTx" presStyleIdx="5" presStyleCnt="8">
        <dgm:presLayoutVars>
          <dgm:bulletEnabled val="1"/>
        </dgm:presLayoutVars>
      </dgm:prSet>
      <dgm:spPr>
        <a:prstGeom prst="rect">
          <a:avLst/>
        </a:prstGeom>
      </dgm:spPr>
      <dgm:t>
        <a:bodyPr/>
        <a:lstStyle/>
        <a:p>
          <a:endParaRPr lang="en-US"/>
        </a:p>
      </dgm:t>
    </dgm:pt>
    <dgm:pt modelId="{5D34B141-1ED3-4FDD-96CF-9C905F3946E2}" type="pres">
      <dgm:prSet presAssocID="{CE790B00-04D5-4A2D-AE39-2EF5760F296C}" presName="sibTrans" presStyleLbl="sibTrans2D1" presStyleIdx="0" presStyleCnt="0"/>
      <dgm:spPr/>
      <dgm:t>
        <a:bodyPr/>
        <a:lstStyle/>
        <a:p>
          <a:endParaRPr lang="en-US"/>
        </a:p>
      </dgm:t>
    </dgm:pt>
    <dgm:pt modelId="{2FA0102A-D0C8-4ECD-A7CE-1B1E9B682D3D}" type="pres">
      <dgm:prSet presAssocID="{43E636FD-DC30-43AE-B79B-6EDEB3946C76}" presName="compNode" presStyleCnt="0"/>
      <dgm:spPr/>
    </dgm:pt>
    <dgm:pt modelId="{49095E72-4E96-4389-B232-5F2A451D41C2}" type="pres">
      <dgm:prSet presAssocID="{43E636FD-DC30-43AE-B79B-6EDEB3946C76}" presName="pictRect" presStyleLbl="node1" presStyleIdx="6" presStyleCnt="8" custScaleX="74987"/>
      <dgm:spPr>
        <a:xfrm>
          <a:off x="6237684" y="3583324"/>
          <a:ext cx="2832497" cy="1951590"/>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gm:spPr>
    </dgm:pt>
    <dgm:pt modelId="{A9F079A9-1CB5-417E-A48F-DFA9953451DB}" type="pres">
      <dgm:prSet presAssocID="{43E636FD-DC30-43AE-B79B-6EDEB3946C76}" presName="textRect" presStyleLbl="revTx" presStyleIdx="6" presStyleCnt="8" custLinFactNeighborY="-8701">
        <dgm:presLayoutVars>
          <dgm:bulletEnabled val="1"/>
        </dgm:presLayoutVars>
      </dgm:prSet>
      <dgm:spPr>
        <a:prstGeom prst="rect">
          <a:avLst/>
        </a:prstGeom>
      </dgm:spPr>
      <dgm:t>
        <a:bodyPr/>
        <a:lstStyle/>
        <a:p>
          <a:endParaRPr lang="en-US"/>
        </a:p>
      </dgm:t>
    </dgm:pt>
    <dgm:pt modelId="{621F8F92-24F8-4403-8B34-7149050CC493}" type="pres">
      <dgm:prSet presAssocID="{3AE8E3D1-6C33-451F-B5BC-1010BA2DF5CA}" presName="sibTrans" presStyleLbl="sibTrans2D1" presStyleIdx="0" presStyleCnt="0"/>
      <dgm:spPr/>
      <dgm:t>
        <a:bodyPr/>
        <a:lstStyle/>
        <a:p>
          <a:endParaRPr lang="en-US"/>
        </a:p>
      </dgm:t>
    </dgm:pt>
    <dgm:pt modelId="{72D9FFC7-1F93-490A-9E37-95E63AA60897}" type="pres">
      <dgm:prSet presAssocID="{DE9D60EE-4908-43F5-A7D5-9E6502EC6308}" presName="compNode" presStyleCnt="0"/>
      <dgm:spPr/>
    </dgm:pt>
    <dgm:pt modelId="{43498343-F7F0-4842-8E6A-DDA26FAD3935}" type="pres">
      <dgm:prSet presAssocID="{DE9D60EE-4908-43F5-A7D5-9E6502EC6308}" presName="pictRect" presStyleLbl="node1" presStyleIdx="7" presStyleCnt="8" custScaleX="76121"/>
      <dgm:spPr>
        <a:xfrm>
          <a:off x="9353550" y="3583324"/>
          <a:ext cx="2832497" cy="1951590"/>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gm:spPr>
    </dgm:pt>
    <dgm:pt modelId="{D85A74A3-EC26-4006-9B2A-FEFD84823931}" type="pres">
      <dgm:prSet presAssocID="{DE9D60EE-4908-43F5-A7D5-9E6502EC6308}" presName="textRect" presStyleLbl="revTx" presStyleIdx="7" presStyleCnt="8">
        <dgm:presLayoutVars>
          <dgm:bulletEnabled val="1"/>
        </dgm:presLayoutVars>
      </dgm:prSet>
      <dgm:spPr>
        <a:prstGeom prst="rect">
          <a:avLst/>
        </a:prstGeom>
      </dgm:spPr>
      <dgm:t>
        <a:bodyPr/>
        <a:lstStyle/>
        <a:p>
          <a:endParaRPr lang="en-US"/>
        </a:p>
      </dgm:t>
    </dgm:pt>
  </dgm:ptLst>
  <dgm:cxnLst>
    <dgm:cxn modelId="{DFA6A431-FFE8-4394-B9C7-1A317F54E061}" srcId="{F0A51B92-0F61-4B3A-829F-7068D975DF3B}" destId="{76E564EE-1088-4FBA-B764-5BFEA784FD6C}" srcOrd="4" destOrd="0" parTransId="{6B0460D6-CBCA-423B-8E37-6C757F48EA78}" sibTransId="{EE5EA965-3FC3-473B-9D72-C57C57F633A8}"/>
    <dgm:cxn modelId="{BF19FFEA-9018-422E-AA5E-370DD8B679B3}" srcId="{F0A51B92-0F61-4B3A-829F-7068D975DF3B}" destId="{A225FD66-230B-44FE-B0A2-A1CA49D327A1}" srcOrd="2" destOrd="0" parTransId="{55AE2616-8F40-4BA9-A200-5B339B115366}" sibTransId="{14DE40D0-0A55-482B-8BCB-10210DEDA085}"/>
    <dgm:cxn modelId="{511CB14E-6616-49CE-B1DC-CDDE453A3851}" srcId="{F0A51B92-0F61-4B3A-829F-7068D975DF3B}" destId="{FD16F971-0A7A-4E16-A1D0-5C8AFB63A4CB}" srcOrd="5" destOrd="0" parTransId="{1B3C1500-7973-4383-B20E-ACF96CD7B6E1}" sibTransId="{CE790B00-04D5-4A2D-AE39-2EF5760F296C}"/>
    <dgm:cxn modelId="{87F228AD-90E0-4443-9D7F-2AFC92BD5638}" type="presOf" srcId="{76E564EE-1088-4FBA-B764-5BFEA784FD6C}" destId="{F18225BF-0EFA-4F78-8401-4480D770A2BE}" srcOrd="0" destOrd="0" presId="urn:microsoft.com/office/officeart/2005/8/layout/pList1#15"/>
    <dgm:cxn modelId="{78CF8102-07FD-4808-A18B-DBFEEB607FE6}" srcId="{F0A51B92-0F61-4B3A-829F-7068D975DF3B}" destId="{43E636FD-DC30-43AE-B79B-6EDEB3946C76}" srcOrd="6" destOrd="0" parTransId="{6C056FF1-5A7F-4EED-89EF-773F1F921DF5}" sibTransId="{3AE8E3D1-6C33-451F-B5BC-1010BA2DF5CA}"/>
    <dgm:cxn modelId="{71085815-0954-4286-A317-CB08A08128E8}" srcId="{F0A51B92-0F61-4B3A-829F-7068D975DF3B}" destId="{7479DC7E-2D03-419F-B610-180C5627D76B}" srcOrd="0" destOrd="0" parTransId="{6E2376F9-6369-4EE0-95B7-E54F8B749F07}" sibTransId="{8F3D64A3-BC90-4C87-B909-659CD8443CD4}"/>
    <dgm:cxn modelId="{987714DE-2ABE-4CA6-8F75-EA0B41674723}" type="presOf" srcId="{CE790B00-04D5-4A2D-AE39-2EF5760F296C}" destId="{5D34B141-1ED3-4FDD-96CF-9C905F3946E2}" srcOrd="0" destOrd="0" presId="urn:microsoft.com/office/officeart/2005/8/layout/pList1#15"/>
    <dgm:cxn modelId="{668B6E14-598C-4FCA-9EF9-118B660B0B5B}" srcId="{F0A51B92-0F61-4B3A-829F-7068D975DF3B}" destId="{DE9D60EE-4908-43F5-A7D5-9E6502EC6308}" srcOrd="7" destOrd="0" parTransId="{6C3C1C85-2636-47BD-AC83-B7430FC89F9E}" sibTransId="{893FFAE3-A4A3-4AF4-B452-28C236769CC8}"/>
    <dgm:cxn modelId="{7593A820-9F5C-44B7-A7B4-F60950398D00}" type="presOf" srcId="{14DE40D0-0A55-482B-8BCB-10210DEDA085}" destId="{C621D300-0BE8-478F-BB59-5EF4C71B0AF6}" srcOrd="0" destOrd="0" presId="urn:microsoft.com/office/officeart/2005/8/layout/pList1#15"/>
    <dgm:cxn modelId="{BF440B92-A1A0-458C-AEDF-75F3857351DE}" type="presOf" srcId="{7479DC7E-2D03-419F-B610-180C5627D76B}" destId="{FD357520-FD5E-4FEF-AE4C-37B2C3158F5C}" srcOrd="0" destOrd="0" presId="urn:microsoft.com/office/officeart/2005/8/layout/pList1#15"/>
    <dgm:cxn modelId="{140FCB0B-35E8-4C6F-A639-06729AF3D105}" type="presOf" srcId="{3AE8E3D1-6C33-451F-B5BC-1010BA2DF5CA}" destId="{621F8F92-24F8-4403-8B34-7149050CC493}" srcOrd="0" destOrd="0" presId="urn:microsoft.com/office/officeart/2005/8/layout/pList1#15"/>
    <dgm:cxn modelId="{9C8D9736-3B92-40FE-8D25-638C516600E9}" type="presOf" srcId="{EE5EA965-3FC3-473B-9D72-C57C57F633A8}" destId="{B6042F03-9320-417F-A965-1764B5BAEFA3}" srcOrd="0" destOrd="0" presId="urn:microsoft.com/office/officeart/2005/8/layout/pList1#15"/>
    <dgm:cxn modelId="{72F630B1-805D-4637-B138-60ADFD75CEA4}" type="presOf" srcId="{8F3D64A3-BC90-4C87-B909-659CD8443CD4}" destId="{B483B44B-13A7-4B4A-A35C-01BFC6280CB3}" srcOrd="0" destOrd="0" presId="urn:microsoft.com/office/officeart/2005/8/layout/pList1#15"/>
    <dgm:cxn modelId="{1679196D-F34E-410A-BF30-BA4D1A8435C2}" type="presOf" srcId="{F0A51B92-0F61-4B3A-829F-7068D975DF3B}" destId="{BE31EC13-226A-4C90-BDCD-CBFEBDC9B905}" srcOrd="0" destOrd="0" presId="urn:microsoft.com/office/officeart/2005/8/layout/pList1#15"/>
    <dgm:cxn modelId="{A1E797E8-B0E7-4988-9A18-DB1A3B8857EF}" type="presOf" srcId="{A1599704-8163-4F09-879F-CE5FA913D184}" destId="{7236D9DB-C6A3-4E97-96BD-25622CA4E551}" srcOrd="0" destOrd="0" presId="urn:microsoft.com/office/officeart/2005/8/layout/pList1#15"/>
    <dgm:cxn modelId="{D0F624C6-58C4-44AF-922C-F50748063973}" type="presOf" srcId="{B7F1D8BA-BC36-4779-BB96-652CABD78144}" destId="{C9316198-7A07-400E-8184-A553DEF56974}" srcOrd="0" destOrd="0" presId="urn:microsoft.com/office/officeart/2005/8/layout/pList1#15"/>
    <dgm:cxn modelId="{BEA4F96A-0631-420B-918E-3ACAF4CC16C9}" type="presOf" srcId="{48D2463A-64C8-4AE8-8BCE-44373D9BCEA1}" destId="{257B642A-83C7-4E4C-9EB0-6FC85221AC8B}" srcOrd="0" destOrd="0" presId="urn:microsoft.com/office/officeart/2005/8/layout/pList1#15"/>
    <dgm:cxn modelId="{6FFFA247-47EF-445C-B902-CEE183A044A6}" srcId="{F0A51B92-0F61-4B3A-829F-7068D975DF3B}" destId="{48D2463A-64C8-4AE8-8BCE-44373D9BCEA1}" srcOrd="1" destOrd="0" parTransId="{E96994C5-B9D8-4B3A-A0F9-EE8EE3B74F51}" sibTransId="{B7F1D8BA-BC36-4779-BB96-652CABD78144}"/>
    <dgm:cxn modelId="{F874D3A1-252F-436A-B640-377F660D361B}" srcId="{F0A51B92-0F61-4B3A-829F-7068D975DF3B}" destId="{A1599704-8163-4F09-879F-CE5FA913D184}" srcOrd="3" destOrd="0" parTransId="{59FFC62F-5CBA-4B01-8D68-9FDB83818347}" sibTransId="{DFC1AD95-21DB-4364-ADC0-4A35850678A4}"/>
    <dgm:cxn modelId="{7A63F5F9-B0D2-464F-8E68-19E6AB071BF5}" type="presOf" srcId="{DFC1AD95-21DB-4364-ADC0-4A35850678A4}" destId="{9DCF82A3-8406-4758-9BEB-99D6762D9BFA}" srcOrd="0" destOrd="0" presId="urn:microsoft.com/office/officeart/2005/8/layout/pList1#15"/>
    <dgm:cxn modelId="{E2C32B80-1E7C-437F-8213-8390B2E78504}" type="presOf" srcId="{DE9D60EE-4908-43F5-A7D5-9E6502EC6308}" destId="{D85A74A3-EC26-4006-9B2A-FEFD84823931}" srcOrd="0" destOrd="0" presId="urn:microsoft.com/office/officeart/2005/8/layout/pList1#15"/>
    <dgm:cxn modelId="{58DE5BDC-B7E9-4C09-9A1D-D62D81816FA0}" type="presOf" srcId="{A225FD66-230B-44FE-B0A2-A1CA49D327A1}" destId="{2AED48EF-FE52-4590-9823-57500140A566}" srcOrd="0" destOrd="0" presId="urn:microsoft.com/office/officeart/2005/8/layout/pList1#15"/>
    <dgm:cxn modelId="{BCEED25F-C234-4830-A1DF-93694D165EEA}" type="presOf" srcId="{43E636FD-DC30-43AE-B79B-6EDEB3946C76}" destId="{A9F079A9-1CB5-417E-A48F-DFA9953451DB}" srcOrd="0" destOrd="0" presId="urn:microsoft.com/office/officeart/2005/8/layout/pList1#15"/>
    <dgm:cxn modelId="{A25A308F-54EF-489C-89A5-2E20D37B9875}" type="presOf" srcId="{FD16F971-0A7A-4E16-A1D0-5C8AFB63A4CB}" destId="{ECEFA422-AE72-4975-B439-84379562AFA0}" srcOrd="0" destOrd="0" presId="urn:microsoft.com/office/officeart/2005/8/layout/pList1#15"/>
    <dgm:cxn modelId="{EF0AB70F-C4DE-4CF1-B0C6-F4FB0056C11A}" type="presParOf" srcId="{BE31EC13-226A-4C90-BDCD-CBFEBDC9B905}" destId="{7F55E1B6-B56E-479E-B8D0-07A90E414D34}" srcOrd="0" destOrd="0" presId="urn:microsoft.com/office/officeart/2005/8/layout/pList1#15"/>
    <dgm:cxn modelId="{3DEC1DB2-21D0-49E4-94E8-7ACF9A30307E}" type="presParOf" srcId="{7F55E1B6-B56E-479E-B8D0-07A90E414D34}" destId="{43628663-F906-4F95-BD29-3E5EE23BF35A}" srcOrd="0" destOrd="0" presId="urn:microsoft.com/office/officeart/2005/8/layout/pList1#15"/>
    <dgm:cxn modelId="{4A040A81-98B3-47F7-BFEB-2CF2EED98A5C}" type="presParOf" srcId="{7F55E1B6-B56E-479E-B8D0-07A90E414D34}" destId="{FD357520-FD5E-4FEF-AE4C-37B2C3158F5C}" srcOrd="1" destOrd="0" presId="urn:microsoft.com/office/officeart/2005/8/layout/pList1#15"/>
    <dgm:cxn modelId="{461104ED-AA5C-4799-A6A2-4128F32A6B33}" type="presParOf" srcId="{BE31EC13-226A-4C90-BDCD-CBFEBDC9B905}" destId="{B483B44B-13A7-4B4A-A35C-01BFC6280CB3}" srcOrd="1" destOrd="0" presId="urn:microsoft.com/office/officeart/2005/8/layout/pList1#15"/>
    <dgm:cxn modelId="{E47CA667-E6AC-4E79-8FE7-E7E6B66E3990}" type="presParOf" srcId="{BE31EC13-226A-4C90-BDCD-CBFEBDC9B905}" destId="{1C2B9F15-5ACF-4DB3-8D94-9B450317F09E}" srcOrd="2" destOrd="0" presId="urn:microsoft.com/office/officeart/2005/8/layout/pList1#15"/>
    <dgm:cxn modelId="{168B8A03-CC1C-45AF-9BBC-86BB6E05F1AC}" type="presParOf" srcId="{1C2B9F15-5ACF-4DB3-8D94-9B450317F09E}" destId="{47AA52B6-4939-49F7-A8C3-D8CBDDF13E91}" srcOrd="0" destOrd="0" presId="urn:microsoft.com/office/officeart/2005/8/layout/pList1#15"/>
    <dgm:cxn modelId="{EEBB4D6E-8CF4-4002-87EE-6147BDB25259}" type="presParOf" srcId="{1C2B9F15-5ACF-4DB3-8D94-9B450317F09E}" destId="{257B642A-83C7-4E4C-9EB0-6FC85221AC8B}" srcOrd="1" destOrd="0" presId="urn:microsoft.com/office/officeart/2005/8/layout/pList1#15"/>
    <dgm:cxn modelId="{E04EC278-9746-4C13-BDE1-60AF7958A94A}" type="presParOf" srcId="{BE31EC13-226A-4C90-BDCD-CBFEBDC9B905}" destId="{C9316198-7A07-400E-8184-A553DEF56974}" srcOrd="3" destOrd="0" presId="urn:microsoft.com/office/officeart/2005/8/layout/pList1#15"/>
    <dgm:cxn modelId="{05F9D60A-44E8-46C8-840F-B457A07E5C97}" type="presParOf" srcId="{BE31EC13-226A-4C90-BDCD-CBFEBDC9B905}" destId="{B1FB3F33-4822-4655-BF19-F69DDE3A97B8}" srcOrd="4" destOrd="0" presId="urn:microsoft.com/office/officeart/2005/8/layout/pList1#15"/>
    <dgm:cxn modelId="{05632B4B-90C5-4511-9401-A5944419A9DE}" type="presParOf" srcId="{B1FB3F33-4822-4655-BF19-F69DDE3A97B8}" destId="{00AB43A7-C77B-4980-9518-86F4ABC6F820}" srcOrd="0" destOrd="0" presId="urn:microsoft.com/office/officeart/2005/8/layout/pList1#15"/>
    <dgm:cxn modelId="{BB22D72C-B624-4A80-BC4E-AFF6B7DD576E}" type="presParOf" srcId="{B1FB3F33-4822-4655-BF19-F69DDE3A97B8}" destId="{2AED48EF-FE52-4590-9823-57500140A566}" srcOrd="1" destOrd="0" presId="urn:microsoft.com/office/officeart/2005/8/layout/pList1#15"/>
    <dgm:cxn modelId="{33F705FB-7B0C-4481-A98D-1E4FCC355E6A}" type="presParOf" srcId="{BE31EC13-226A-4C90-BDCD-CBFEBDC9B905}" destId="{C621D300-0BE8-478F-BB59-5EF4C71B0AF6}" srcOrd="5" destOrd="0" presId="urn:microsoft.com/office/officeart/2005/8/layout/pList1#15"/>
    <dgm:cxn modelId="{EEAD6B43-B676-45B1-8CC1-349B27343DD9}" type="presParOf" srcId="{BE31EC13-226A-4C90-BDCD-CBFEBDC9B905}" destId="{D53C79EB-0B71-46DB-A361-FBA88A1F9CEF}" srcOrd="6" destOrd="0" presId="urn:microsoft.com/office/officeart/2005/8/layout/pList1#15"/>
    <dgm:cxn modelId="{A01F95B5-85C5-4FFC-82AC-6C84E60528BE}" type="presParOf" srcId="{D53C79EB-0B71-46DB-A361-FBA88A1F9CEF}" destId="{8783821B-07EE-47C2-A0F3-194EA0022B79}" srcOrd="0" destOrd="0" presId="urn:microsoft.com/office/officeart/2005/8/layout/pList1#15"/>
    <dgm:cxn modelId="{D2ECF13D-55E8-49C3-ADBE-46F7FF614742}" type="presParOf" srcId="{D53C79EB-0B71-46DB-A361-FBA88A1F9CEF}" destId="{7236D9DB-C6A3-4E97-96BD-25622CA4E551}" srcOrd="1" destOrd="0" presId="urn:microsoft.com/office/officeart/2005/8/layout/pList1#15"/>
    <dgm:cxn modelId="{B5719B90-0BD5-49E7-A1F9-C0A576A3BAA2}" type="presParOf" srcId="{BE31EC13-226A-4C90-BDCD-CBFEBDC9B905}" destId="{9DCF82A3-8406-4758-9BEB-99D6762D9BFA}" srcOrd="7" destOrd="0" presId="urn:microsoft.com/office/officeart/2005/8/layout/pList1#15"/>
    <dgm:cxn modelId="{9D0FA57A-103A-41B0-AF85-62FF33B1EA4E}" type="presParOf" srcId="{BE31EC13-226A-4C90-BDCD-CBFEBDC9B905}" destId="{B1D362EA-750E-47EB-BB03-A9A9DF17FDAB}" srcOrd="8" destOrd="0" presId="urn:microsoft.com/office/officeart/2005/8/layout/pList1#15"/>
    <dgm:cxn modelId="{A231873E-D79E-4DEF-933F-51253A55A1C4}" type="presParOf" srcId="{B1D362EA-750E-47EB-BB03-A9A9DF17FDAB}" destId="{EA52E7B3-E09E-402F-B2B5-4E8408A5DEAF}" srcOrd="0" destOrd="0" presId="urn:microsoft.com/office/officeart/2005/8/layout/pList1#15"/>
    <dgm:cxn modelId="{85AF0A9A-8D3C-4427-9210-A61BF3DBC0A9}" type="presParOf" srcId="{B1D362EA-750E-47EB-BB03-A9A9DF17FDAB}" destId="{F18225BF-0EFA-4F78-8401-4480D770A2BE}" srcOrd="1" destOrd="0" presId="urn:microsoft.com/office/officeart/2005/8/layout/pList1#15"/>
    <dgm:cxn modelId="{A8240FD6-5D27-40D9-9992-A60819512149}" type="presParOf" srcId="{BE31EC13-226A-4C90-BDCD-CBFEBDC9B905}" destId="{B6042F03-9320-417F-A965-1764B5BAEFA3}" srcOrd="9" destOrd="0" presId="urn:microsoft.com/office/officeart/2005/8/layout/pList1#15"/>
    <dgm:cxn modelId="{1FA8266F-EA37-48B1-8092-C5F838580C91}" type="presParOf" srcId="{BE31EC13-226A-4C90-BDCD-CBFEBDC9B905}" destId="{FAB6CB74-588F-4A6E-9B66-8F97428FB86D}" srcOrd="10" destOrd="0" presId="urn:microsoft.com/office/officeart/2005/8/layout/pList1#15"/>
    <dgm:cxn modelId="{562A86B3-B6B4-4836-91C3-25D900832EE5}" type="presParOf" srcId="{FAB6CB74-588F-4A6E-9B66-8F97428FB86D}" destId="{FD5B68C8-CC74-4DCF-AB19-5D3568456154}" srcOrd="0" destOrd="0" presId="urn:microsoft.com/office/officeart/2005/8/layout/pList1#15"/>
    <dgm:cxn modelId="{1491BC0E-25E7-4025-BE4D-151C54971E8D}" type="presParOf" srcId="{FAB6CB74-588F-4A6E-9B66-8F97428FB86D}" destId="{ECEFA422-AE72-4975-B439-84379562AFA0}" srcOrd="1" destOrd="0" presId="urn:microsoft.com/office/officeart/2005/8/layout/pList1#15"/>
    <dgm:cxn modelId="{24A44B7B-F3A7-42B6-AA84-F2F73549A294}" type="presParOf" srcId="{BE31EC13-226A-4C90-BDCD-CBFEBDC9B905}" destId="{5D34B141-1ED3-4FDD-96CF-9C905F3946E2}" srcOrd="11" destOrd="0" presId="urn:microsoft.com/office/officeart/2005/8/layout/pList1#15"/>
    <dgm:cxn modelId="{7E4D134A-2EF0-4EE2-A5B1-6F6B4D4A791D}" type="presParOf" srcId="{BE31EC13-226A-4C90-BDCD-CBFEBDC9B905}" destId="{2FA0102A-D0C8-4ECD-A7CE-1B1E9B682D3D}" srcOrd="12" destOrd="0" presId="urn:microsoft.com/office/officeart/2005/8/layout/pList1#15"/>
    <dgm:cxn modelId="{D71BA0A3-FE49-4B99-B06C-C2354417CE5A}" type="presParOf" srcId="{2FA0102A-D0C8-4ECD-A7CE-1B1E9B682D3D}" destId="{49095E72-4E96-4389-B232-5F2A451D41C2}" srcOrd="0" destOrd="0" presId="urn:microsoft.com/office/officeart/2005/8/layout/pList1#15"/>
    <dgm:cxn modelId="{ABCE0DAA-A690-4682-9BF3-8411613F5557}" type="presParOf" srcId="{2FA0102A-D0C8-4ECD-A7CE-1B1E9B682D3D}" destId="{A9F079A9-1CB5-417E-A48F-DFA9953451DB}" srcOrd="1" destOrd="0" presId="urn:microsoft.com/office/officeart/2005/8/layout/pList1#15"/>
    <dgm:cxn modelId="{D9D9D2D2-D2F3-4EF4-A210-342BE63FFE9F}" type="presParOf" srcId="{BE31EC13-226A-4C90-BDCD-CBFEBDC9B905}" destId="{621F8F92-24F8-4403-8B34-7149050CC493}" srcOrd="13" destOrd="0" presId="urn:microsoft.com/office/officeart/2005/8/layout/pList1#15"/>
    <dgm:cxn modelId="{39EBA303-0748-4593-A7DC-E656CEAE2331}" type="presParOf" srcId="{BE31EC13-226A-4C90-BDCD-CBFEBDC9B905}" destId="{72D9FFC7-1F93-490A-9E37-95E63AA60897}" srcOrd="14" destOrd="0" presId="urn:microsoft.com/office/officeart/2005/8/layout/pList1#15"/>
    <dgm:cxn modelId="{2F4EDB5A-734B-4475-BED6-4ED4EF002BCC}" type="presParOf" srcId="{72D9FFC7-1F93-490A-9E37-95E63AA60897}" destId="{43498343-F7F0-4842-8E6A-DDA26FAD3935}" srcOrd="0" destOrd="0" presId="urn:microsoft.com/office/officeart/2005/8/layout/pList1#15"/>
    <dgm:cxn modelId="{DF41FDB7-EE94-4C20-BFB1-BCD33A4D25B7}" type="presParOf" srcId="{72D9FFC7-1F93-490A-9E37-95E63AA60897}" destId="{D85A74A3-EC26-4006-9B2A-FEFD84823931}" srcOrd="1" destOrd="0" presId="urn:microsoft.com/office/officeart/2005/8/layout/pList1#1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E80961C-BCC3-492E-9C9B-EFC350DD7E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69E4959-C850-4423-BD06-5629F8A8F1A4}">
      <dgm:prSet phldrT="[Text]"/>
      <dgm:spPr/>
      <dgm:t>
        <a:bodyPr/>
        <a:lstStyle/>
        <a:p>
          <a:r>
            <a:rPr lang="en-US" dirty="0" smtClean="0">
              <a:latin typeface="Franklin Gothic Medium Cond" panose="020B0606030402020204" pitchFamily="34" charset="0"/>
              <a:cs typeface="FrankRuehl" panose="020E0503060101010101" pitchFamily="34" charset="-79"/>
            </a:rPr>
            <a:t>Public sector insurers</a:t>
          </a:r>
          <a:endParaRPr lang="en-US" dirty="0">
            <a:latin typeface="Franklin Gothic Medium Cond" panose="020B0606030402020204" pitchFamily="34" charset="0"/>
            <a:cs typeface="FrankRuehl" panose="020E0503060101010101" pitchFamily="34" charset="-79"/>
          </a:endParaRPr>
        </a:p>
      </dgm:t>
    </dgm:pt>
    <dgm:pt modelId="{BA724E42-647E-451F-A2E4-F23414B0CFC4}" type="parTrans" cxnId="{CB80A6C0-3008-4E30-8F60-97D9E6742DD6}">
      <dgm:prSet/>
      <dgm:spPr/>
      <dgm:t>
        <a:bodyPr/>
        <a:lstStyle/>
        <a:p>
          <a:endParaRPr lang="en-US"/>
        </a:p>
      </dgm:t>
    </dgm:pt>
    <dgm:pt modelId="{4E391586-4E06-4773-8363-F0DB8EE6A6E9}" type="sibTrans" cxnId="{CB80A6C0-3008-4E30-8F60-97D9E6742DD6}">
      <dgm:prSet/>
      <dgm:spPr/>
      <dgm:t>
        <a:bodyPr/>
        <a:lstStyle/>
        <a:p>
          <a:endParaRPr lang="en-US"/>
        </a:p>
      </dgm:t>
    </dgm:pt>
    <dgm:pt modelId="{ACE771CB-87DD-42AD-B1DE-E84B2DB48CA5}">
      <dgm:prSet phldrT="[Text]"/>
      <dgm:spPr/>
      <dgm:t>
        <a:bodyPr/>
        <a:lstStyle/>
        <a:p>
          <a:r>
            <a:rPr lang="en-US" dirty="0" smtClean="0">
              <a:latin typeface="Franklin Gothic Medium Cond" panose="020B0606030402020204" pitchFamily="34" charset="0"/>
              <a:cs typeface="FrankRuehl" panose="020E0503060101010101" pitchFamily="34" charset="-79"/>
            </a:rPr>
            <a:t>Life</a:t>
          </a:r>
          <a:endParaRPr lang="en-US" dirty="0">
            <a:latin typeface="Franklin Gothic Medium Cond" panose="020B0606030402020204" pitchFamily="34" charset="0"/>
            <a:cs typeface="FrankRuehl" panose="020E0503060101010101" pitchFamily="34" charset="-79"/>
          </a:endParaRPr>
        </a:p>
      </dgm:t>
    </dgm:pt>
    <dgm:pt modelId="{C6D20D03-B981-4C33-A24E-C4C8696FB2E4}" type="parTrans" cxnId="{EB8725EC-8DA3-4817-A1E2-97C7D772C8BC}">
      <dgm:prSet/>
      <dgm:spPr/>
      <dgm:t>
        <a:bodyPr/>
        <a:lstStyle/>
        <a:p>
          <a:endParaRPr lang="en-US"/>
        </a:p>
      </dgm:t>
    </dgm:pt>
    <dgm:pt modelId="{64A37AEE-1E2B-475D-9086-B48FA9A3B9F1}" type="sibTrans" cxnId="{EB8725EC-8DA3-4817-A1E2-97C7D772C8BC}">
      <dgm:prSet/>
      <dgm:spPr/>
      <dgm:t>
        <a:bodyPr/>
        <a:lstStyle/>
        <a:p>
          <a:endParaRPr lang="en-US"/>
        </a:p>
      </dgm:t>
    </dgm:pt>
    <dgm:pt modelId="{81D8F3D3-E633-4A06-8468-8440B95AE96D}">
      <dgm:prSet phldrT="[Text]"/>
      <dgm:spPr/>
      <dgm:t>
        <a:bodyPr/>
        <a:lstStyle/>
        <a:p>
          <a:r>
            <a:rPr lang="en-US" dirty="0" smtClean="0">
              <a:latin typeface="Franklin Gothic Medium Cond" panose="020B0606030402020204" pitchFamily="34" charset="0"/>
              <a:cs typeface="FrankRuehl" panose="020E0503060101010101" pitchFamily="34" charset="-79"/>
            </a:rPr>
            <a:t>LIC</a:t>
          </a:r>
          <a:endParaRPr lang="en-US" dirty="0">
            <a:latin typeface="Franklin Gothic Medium Cond" panose="020B0606030402020204" pitchFamily="34" charset="0"/>
            <a:cs typeface="FrankRuehl" panose="020E0503060101010101" pitchFamily="34" charset="-79"/>
          </a:endParaRPr>
        </a:p>
      </dgm:t>
    </dgm:pt>
    <dgm:pt modelId="{F4007E4E-9162-4B7F-9CB0-182B0FA4A798}" type="parTrans" cxnId="{865BA13A-F601-4D75-9D08-A524720195B0}">
      <dgm:prSet/>
      <dgm:spPr/>
      <dgm:t>
        <a:bodyPr/>
        <a:lstStyle/>
        <a:p>
          <a:endParaRPr lang="en-US"/>
        </a:p>
      </dgm:t>
    </dgm:pt>
    <dgm:pt modelId="{4D5B1D8B-1E36-4F18-8273-7013E39B49A4}" type="sibTrans" cxnId="{865BA13A-F601-4D75-9D08-A524720195B0}">
      <dgm:prSet/>
      <dgm:spPr/>
      <dgm:t>
        <a:bodyPr/>
        <a:lstStyle/>
        <a:p>
          <a:endParaRPr lang="en-US"/>
        </a:p>
      </dgm:t>
    </dgm:pt>
    <dgm:pt modelId="{C552C38C-9F71-423F-8362-B8016B19ADEE}">
      <dgm:prSet phldrT="[Text]"/>
      <dgm:spPr/>
      <dgm:t>
        <a:bodyPr/>
        <a:lstStyle/>
        <a:p>
          <a:r>
            <a:rPr lang="en-US" dirty="0" smtClean="0">
              <a:latin typeface="Franklin Gothic Medium Cond" panose="020B0606030402020204" pitchFamily="34" charset="0"/>
              <a:cs typeface="FrankRuehl" panose="020E0503060101010101" pitchFamily="34" charset="-79"/>
            </a:rPr>
            <a:t>Non-Life</a:t>
          </a:r>
          <a:endParaRPr lang="en-US" dirty="0">
            <a:latin typeface="Franklin Gothic Medium Cond" panose="020B0606030402020204" pitchFamily="34" charset="0"/>
            <a:cs typeface="FrankRuehl" panose="020E0503060101010101" pitchFamily="34" charset="-79"/>
          </a:endParaRPr>
        </a:p>
      </dgm:t>
    </dgm:pt>
    <dgm:pt modelId="{D6C70540-4555-495B-8C3E-4297EE927602}" type="parTrans" cxnId="{B4CBAC99-E56E-4573-90BE-C77977B6D407}">
      <dgm:prSet/>
      <dgm:spPr/>
      <dgm:t>
        <a:bodyPr/>
        <a:lstStyle/>
        <a:p>
          <a:endParaRPr lang="en-US"/>
        </a:p>
      </dgm:t>
    </dgm:pt>
    <dgm:pt modelId="{B7D0651E-11E9-49F6-ACA4-B9E8429712A5}" type="sibTrans" cxnId="{B4CBAC99-E56E-4573-90BE-C77977B6D407}">
      <dgm:prSet/>
      <dgm:spPr/>
      <dgm:t>
        <a:bodyPr/>
        <a:lstStyle/>
        <a:p>
          <a:endParaRPr lang="en-US"/>
        </a:p>
      </dgm:t>
    </dgm:pt>
    <dgm:pt modelId="{19EF87AB-00F9-4BFE-929B-65011A1D2EA5}">
      <dgm:prSet phldrT="[Text]"/>
      <dgm:spPr/>
      <dgm:t>
        <a:bodyPr/>
        <a:lstStyle/>
        <a:p>
          <a:r>
            <a:rPr lang="en-US" dirty="0" smtClean="0">
              <a:latin typeface="Franklin Gothic Medium Cond" panose="020B0606030402020204" pitchFamily="34" charset="0"/>
              <a:cs typeface="FrankRuehl" panose="020E0503060101010101" pitchFamily="34" charset="-79"/>
            </a:rPr>
            <a:t>4+2</a:t>
          </a:r>
          <a:endParaRPr lang="en-US" dirty="0">
            <a:latin typeface="Franklin Gothic Medium Cond" panose="020B0606030402020204" pitchFamily="34" charset="0"/>
            <a:cs typeface="FrankRuehl" panose="020E0503060101010101" pitchFamily="34" charset="-79"/>
          </a:endParaRPr>
        </a:p>
      </dgm:t>
    </dgm:pt>
    <dgm:pt modelId="{6B84FBF1-EC5A-4A8E-BA0E-C88C66330507}" type="parTrans" cxnId="{509B035C-95A3-4261-941A-0251B6B18B9F}">
      <dgm:prSet/>
      <dgm:spPr/>
      <dgm:t>
        <a:bodyPr/>
        <a:lstStyle/>
        <a:p>
          <a:endParaRPr lang="en-US"/>
        </a:p>
      </dgm:t>
    </dgm:pt>
    <dgm:pt modelId="{C2420CC2-4657-425B-B7E5-2D8FAF60DDF7}" type="sibTrans" cxnId="{509B035C-95A3-4261-941A-0251B6B18B9F}">
      <dgm:prSet/>
      <dgm:spPr/>
      <dgm:t>
        <a:bodyPr/>
        <a:lstStyle/>
        <a:p>
          <a:endParaRPr lang="en-US"/>
        </a:p>
      </dgm:t>
    </dgm:pt>
    <dgm:pt modelId="{4E149FB9-20EF-4FE2-8184-1418D8D40CAC}">
      <dgm:prSet phldrT="[Text]"/>
      <dgm:spPr/>
      <dgm:t>
        <a:bodyPr/>
        <a:lstStyle/>
        <a:p>
          <a:r>
            <a:rPr lang="en-US" dirty="0" smtClean="0">
              <a:latin typeface="Franklin Gothic Medium Cond" panose="020B0606030402020204" pitchFamily="34" charset="0"/>
              <a:cs typeface="FrankRuehl" panose="020E0503060101010101" pitchFamily="34" charset="-79"/>
            </a:rPr>
            <a:t>Re-insurance</a:t>
          </a:r>
          <a:endParaRPr lang="en-US" dirty="0">
            <a:latin typeface="Franklin Gothic Medium Cond" panose="020B0606030402020204" pitchFamily="34" charset="0"/>
            <a:cs typeface="FrankRuehl" panose="020E0503060101010101" pitchFamily="34" charset="-79"/>
          </a:endParaRPr>
        </a:p>
      </dgm:t>
    </dgm:pt>
    <dgm:pt modelId="{071AE14C-3009-4667-B7A5-85AD5C6E0F16}" type="parTrans" cxnId="{4E9EAA8F-A1BB-44D1-9A4F-D347249B1641}">
      <dgm:prSet/>
      <dgm:spPr/>
      <dgm:t>
        <a:bodyPr/>
        <a:lstStyle/>
        <a:p>
          <a:endParaRPr lang="en-US"/>
        </a:p>
      </dgm:t>
    </dgm:pt>
    <dgm:pt modelId="{E4518915-D637-47D7-BD10-83D42EA9B119}" type="sibTrans" cxnId="{4E9EAA8F-A1BB-44D1-9A4F-D347249B1641}">
      <dgm:prSet/>
      <dgm:spPr/>
      <dgm:t>
        <a:bodyPr/>
        <a:lstStyle/>
        <a:p>
          <a:endParaRPr lang="en-US"/>
        </a:p>
      </dgm:t>
    </dgm:pt>
    <dgm:pt modelId="{50AF0FBC-97CE-4BEC-84EA-E49A57107F92}">
      <dgm:prSet phldrT="[Text]"/>
      <dgm:spPr/>
      <dgm:t>
        <a:bodyPr/>
        <a:lstStyle/>
        <a:p>
          <a:r>
            <a:rPr lang="en-US" dirty="0" smtClean="0">
              <a:latin typeface="Franklin Gothic Medium Cond" panose="020B0606030402020204" pitchFamily="34" charset="0"/>
              <a:cs typeface="FrankRuehl" panose="020E0503060101010101" pitchFamily="34" charset="-79"/>
            </a:rPr>
            <a:t>GIC</a:t>
          </a:r>
          <a:endParaRPr lang="en-US" dirty="0">
            <a:latin typeface="Franklin Gothic Medium Cond" panose="020B0606030402020204" pitchFamily="34" charset="0"/>
            <a:cs typeface="FrankRuehl" panose="020E0503060101010101" pitchFamily="34" charset="-79"/>
          </a:endParaRPr>
        </a:p>
      </dgm:t>
    </dgm:pt>
    <dgm:pt modelId="{C1D03718-C213-4B94-A334-C58932CA8CDB}" type="parTrans" cxnId="{BFCDA5A1-2F2F-46D0-A557-D975CC99A33F}">
      <dgm:prSet/>
      <dgm:spPr/>
      <dgm:t>
        <a:bodyPr/>
        <a:lstStyle/>
        <a:p>
          <a:endParaRPr lang="en-US"/>
        </a:p>
      </dgm:t>
    </dgm:pt>
    <dgm:pt modelId="{AE504CDD-91CE-498B-9297-11C68A96BDCF}" type="sibTrans" cxnId="{BFCDA5A1-2F2F-46D0-A557-D975CC99A33F}">
      <dgm:prSet/>
      <dgm:spPr/>
      <dgm:t>
        <a:bodyPr/>
        <a:lstStyle/>
        <a:p>
          <a:endParaRPr lang="en-US"/>
        </a:p>
      </dgm:t>
    </dgm:pt>
    <dgm:pt modelId="{DFAE1D19-6F9A-4B90-9191-D68C909826BD}" type="pres">
      <dgm:prSet presAssocID="{8E80961C-BCC3-492E-9C9B-EFC350DD7E06}" presName="hierChild1" presStyleCnt="0">
        <dgm:presLayoutVars>
          <dgm:chPref val="1"/>
          <dgm:dir/>
          <dgm:animOne val="branch"/>
          <dgm:animLvl val="lvl"/>
          <dgm:resizeHandles/>
        </dgm:presLayoutVars>
      </dgm:prSet>
      <dgm:spPr/>
      <dgm:t>
        <a:bodyPr/>
        <a:lstStyle/>
        <a:p>
          <a:endParaRPr lang="en-US"/>
        </a:p>
      </dgm:t>
    </dgm:pt>
    <dgm:pt modelId="{C511DA42-F393-4F3D-893F-FC6DA291385D}" type="pres">
      <dgm:prSet presAssocID="{A69E4959-C850-4423-BD06-5629F8A8F1A4}" presName="hierRoot1" presStyleCnt="0"/>
      <dgm:spPr/>
    </dgm:pt>
    <dgm:pt modelId="{8907E2AA-DEC6-4875-93EA-4D603802D7C8}" type="pres">
      <dgm:prSet presAssocID="{A69E4959-C850-4423-BD06-5629F8A8F1A4}" presName="composite" presStyleCnt="0"/>
      <dgm:spPr/>
    </dgm:pt>
    <dgm:pt modelId="{1B9A8866-241E-43C3-BC84-F76B048F529C}" type="pres">
      <dgm:prSet presAssocID="{A69E4959-C850-4423-BD06-5629F8A8F1A4}" presName="background" presStyleLbl="node0" presStyleIdx="0" presStyleCnt="1"/>
      <dgm:spPr/>
    </dgm:pt>
    <dgm:pt modelId="{739DD230-07B2-42FF-93A1-1B8F962C23F5}" type="pres">
      <dgm:prSet presAssocID="{A69E4959-C850-4423-BD06-5629F8A8F1A4}" presName="text" presStyleLbl="fgAcc0" presStyleIdx="0" presStyleCnt="1">
        <dgm:presLayoutVars>
          <dgm:chPref val="3"/>
        </dgm:presLayoutVars>
      </dgm:prSet>
      <dgm:spPr/>
      <dgm:t>
        <a:bodyPr/>
        <a:lstStyle/>
        <a:p>
          <a:endParaRPr lang="en-US"/>
        </a:p>
      </dgm:t>
    </dgm:pt>
    <dgm:pt modelId="{EDDBAE87-D30E-4B43-B105-B2E59759B50D}" type="pres">
      <dgm:prSet presAssocID="{A69E4959-C850-4423-BD06-5629F8A8F1A4}" presName="hierChild2" presStyleCnt="0"/>
      <dgm:spPr/>
    </dgm:pt>
    <dgm:pt modelId="{1A9C7D8C-9534-4250-A810-3C95466E5405}" type="pres">
      <dgm:prSet presAssocID="{C6D20D03-B981-4C33-A24E-C4C8696FB2E4}" presName="Name10" presStyleLbl="parChTrans1D2" presStyleIdx="0" presStyleCnt="3"/>
      <dgm:spPr/>
      <dgm:t>
        <a:bodyPr/>
        <a:lstStyle/>
        <a:p>
          <a:endParaRPr lang="en-US"/>
        </a:p>
      </dgm:t>
    </dgm:pt>
    <dgm:pt modelId="{89C508F0-8207-4D35-BC37-B3800F0C5330}" type="pres">
      <dgm:prSet presAssocID="{ACE771CB-87DD-42AD-B1DE-E84B2DB48CA5}" presName="hierRoot2" presStyleCnt="0"/>
      <dgm:spPr/>
    </dgm:pt>
    <dgm:pt modelId="{4668345D-A1FE-443B-9448-4D1818C55F0F}" type="pres">
      <dgm:prSet presAssocID="{ACE771CB-87DD-42AD-B1DE-E84B2DB48CA5}" presName="composite2" presStyleCnt="0"/>
      <dgm:spPr/>
    </dgm:pt>
    <dgm:pt modelId="{2F63623E-D592-47AE-BFB0-BB767E116308}" type="pres">
      <dgm:prSet presAssocID="{ACE771CB-87DD-42AD-B1DE-E84B2DB48CA5}" presName="background2" presStyleLbl="node2" presStyleIdx="0" presStyleCnt="3"/>
      <dgm:spPr/>
    </dgm:pt>
    <dgm:pt modelId="{32D5158F-187D-41BF-8E79-9028873BF5B8}" type="pres">
      <dgm:prSet presAssocID="{ACE771CB-87DD-42AD-B1DE-E84B2DB48CA5}" presName="text2" presStyleLbl="fgAcc2" presStyleIdx="0" presStyleCnt="3">
        <dgm:presLayoutVars>
          <dgm:chPref val="3"/>
        </dgm:presLayoutVars>
      </dgm:prSet>
      <dgm:spPr/>
      <dgm:t>
        <a:bodyPr/>
        <a:lstStyle/>
        <a:p>
          <a:endParaRPr lang="en-US"/>
        </a:p>
      </dgm:t>
    </dgm:pt>
    <dgm:pt modelId="{352ABE56-5050-4BBC-B0F6-81453D22FEFF}" type="pres">
      <dgm:prSet presAssocID="{ACE771CB-87DD-42AD-B1DE-E84B2DB48CA5}" presName="hierChild3" presStyleCnt="0"/>
      <dgm:spPr/>
    </dgm:pt>
    <dgm:pt modelId="{C9A938F5-C055-4471-A803-86B539810A2B}" type="pres">
      <dgm:prSet presAssocID="{F4007E4E-9162-4B7F-9CB0-182B0FA4A798}" presName="Name17" presStyleLbl="parChTrans1D3" presStyleIdx="0" presStyleCnt="3"/>
      <dgm:spPr/>
      <dgm:t>
        <a:bodyPr/>
        <a:lstStyle/>
        <a:p>
          <a:endParaRPr lang="en-US"/>
        </a:p>
      </dgm:t>
    </dgm:pt>
    <dgm:pt modelId="{58024FA5-7283-4C90-95B9-EB8CD7047620}" type="pres">
      <dgm:prSet presAssocID="{81D8F3D3-E633-4A06-8468-8440B95AE96D}" presName="hierRoot3" presStyleCnt="0"/>
      <dgm:spPr/>
    </dgm:pt>
    <dgm:pt modelId="{91C63575-5707-458B-BD4F-8F30F156997A}" type="pres">
      <dgm:prSet presAssocID="{81D8F3D3-E633-4A06-8468-8440B95AE96D}" presName="composite3" presStyleCnt="0"/>
      <dgm:spPr/>
    </dgm:pt>
    <dgm:pt modelId="{D75587AE-4E94-4B31-8DB4-28020345FE06}" type="pres">
      <dgm:prSet presAssocID="{81D8F3D3-E633-4A06-8468-8440B95AE96D}" presName="background3" presStyleLbl="node3" presStyleIdx="0" presStyleCnt="3"/>
      <dgm:spPr/>
    </dgm:pt>
    <dgm:pt modelId="{112C49BB-BFC7-46CC-B82B-21A1F621F483}" type="pres">
      <dgm:prSet presAssocID="{81D8F3D3-E633-4A06-8468-8440B95AE96D}" presName="text3" presStyleLbl="fgAcc3" presStyleIdx="0" presStyleCnt="3">
        <dgm:presLayoutVars>
          <dgm:chPref val="3"/>
        </dgm:presLayoutVars>
      </dgm:prSet>
      <dgm:spPr/>
      <dgm:t>
        <a:bodyPr/>
        <a:lstStyle/>
        <a:p>
          <a:endParaRPr lang="en-US"/>
        </a:p>
      </dgm:t>
    </dgm:pt>
    <dgm:pt modelId="{81BDCEFC-C117-4A10-849B-B5F85286F55B}" type="pres">
      <dgm:prSet presAssocID="{81D8F3D3-E633-4A06-8468-8440B95AE96D}" presName="hierChild4" presStyleCnt="0"/>
      <dgm:spPr/>
    </dgm:pt>
    <dgm:pt modelId="{9BB0E9D1-68D4-41C8-9556-E22851B2128B}" type="pres">
      <dgm:prSet presAssocID="{D6C70540-4555-495B-8C3E-4297EE927602}" presName="Name10" presStyleLbl="parChTrans1D2" presStyleIdx="1" presStyleCnt="3"/>
      <dgm:spPr/>
      <dgm:t>
        <a:bodyPr/>
        <a:lstStyle/>
        <a:p>
          <a:endParaRPr lang="en-US"/>
        </a:p>
      </dgm:t>
    </dgm:pt>
    <dgm:pt modelId="{530CCC45-6FAB-435C-994B-3562043B84B3}" type="pres">
      <dgm:prSet presAssocID="{C552C38C-9F71-423F-8362-B8016B19ADEE}" presName="hierRoot2" presStyleCnt="0"/>
      <dgm:spPr/>
    </dgm:pt>
    <dgm:pt modelId="{315BFB48-3798-4D4D-8DA7-B40BAE436E8B}" type="pres">
      <dgm:prSet presAssocID="{C552C38C-9F71-423F-8362-B8016B19ADEE}" presName="composite2" presStyleCnt="0"/>
      <dgm:spPr/>
    </dgm:pt>
    <dgm:pt modelId="{BB3F7BE1-681D-4311-8B70-F880F6B86342}" type="pres">
      <dgm:prSet presAssocID="{C552C38C-9F71-423F-8362-B8016B19ADEE}" presName="background2" presStyleLbl="node2" presStyleIdx="1" presStyleCnt="3"/>
      <dgm:spPr/>
    </dgm:pt>
    <dgm:pt modelId="{3B012DE2-5A88-4520-998C-2ED389A9B864}" type="pres">
      <dgm:prSet presAssocID="{C552C38C-9F71-423F-8362-B8016B19ADEE}" presName="text2" presStyleLbl="fgAcc2" presStyleIdx="1" presStyleCnt="3">
        <dgm:presLayoutVars>
          <dgm:chPref val="3"/>
        </dgm:presLayoutVars>
      </dgm:prSet>
      <dgm:spPr/>
      <dgm:t>
        <a:bodyPr/>
        <a:lstStyle/>
        <a:p>
          <a:endParaRPr lang="en-US"/>
        </a:p>
      </dgm:t>
    </dgm:pt>
    <dgm:pt modelId="{376D6C91-982D-48BA-B77F-F602E940CE9B}" type="pres">
      <dgm:prSet presAssocID="{C552C38C-9F71-423F-8362-B8016B19ADEE}" presName="hierChild3" presStyleCnt="0"/>
      <dgm:spPr/>
    </dgm:pt>
    <dgm:pt modelId="{F16C9697-9B7B-4B43-B71E-F0EC7356C374}" type="pres">
      <dgm:prSet presAssocID="{6B84FBF1-EC5A-4A8E-BA0E-C88C66330507}" presName="Name17" presStyleLbl="parChTrans1D3" presStyleIdx="1" presStyleCnt="3"/>
      <dgm:spPr/>
      <dgm:t>
        <a:bodyPr/>
        <a:lstStyle/>
        <a:p>
          <a:endParaRPr lang="en-US"/>
        </a:p>
      </dgm:t>
    </dgm:pt>
    <dgm:pt modelId="{65645658-4C46-4076-9230-F0597AB352A0}" type="pres">
      <dgm:prSet presAssocID="{19EF87AB-00F9-4BFE-929B-65011A1D2EA5}" presName="hierRoot3" presStyleCnt="0"/>
      <dgm:spPr/>
    </dgm:pt>
    <dgm:pt modelId="{60D5A2F7-AED7-422E-8023-DD0E7AC868DB}" type="pres">
      <dgm:prSet presAssocID="{19EF87AB-00F9-4BFE-929B-65011A1D2EA5}" presName="composite3" presStyleCnt="0"/>
      <dgm:spPr/>
    </dgm:pt>
    <dgm:pt modelId="{DC4DC0FE-0C0B-4948-BB29-8E9D35C01B05}" type="pres">
      <dgm:prSet presAssocID="{19EF87AB-00F9-4BFE-929B-65011A1D2EA5}" presName="background3" presStyleLbl="node3" presStyleIdx="1" presStyleCnt="3"/>
      <dgm:spPr/>
    </dgm:pt>
    <dgm:pt modelId="{A87D4F32-86FF-4BCF-83C0-B021D6158059}" type="pres">
      <dgm:prSet presAssocID="{19EF87AB-00F9-4BFE-929B-65011A1D2EA5}" presName="text3" presStyleLbl="fgAcc3" presStyleIdx="1" presStyleCnt="3">
        <dgm:presLayoutVars>
          <dgm:chPref val="3"/>
        </dgm:presLayoutVars>
      </dgm:prSet>
      <dgm:spPr/>
      <dgm:t>
        <a:bodyPr/>
        <a:lstStyle/>
        <a:p>
          <a:endParaRPr lang="en-US"/>
        </a:p>
      </dgm:t>
    </dgm:pt>
    <dgm:pt modelId="{C3EC2058-6AD1-46E2-84FE-F824DA2BFEB6}" type="pres">
      <dgm:prSet presAssocID="{19EF87AB-00F9-4BFE-929B-65011A1D2EA5}" presName="hierChild4" presStyleCnt="0"/>
      <dgm:spPr/>
    </dgm:pt>
    <dgm:pt modelId="{C63CFEDF-032A-460D-AC58-FF7F85CCEC5D}" type="pres">
      <dgm:prSet presAssocID="{071AE14C-3009-4667-B7A5-85AD5C6E0F16}" presName="Name10" presStyleLbl="parChTrans1D2" presStyleIdx="2" presStyleCnt="3"/>
      <dgm:spPr/>
      <dgm:t>
        <a:bodyPr/>
        <a:lstStyle/>
        <a:p>
          <a:endParaRPr lang="en-US"/>
        </a:p>
      </dgm:t>
    </dgm:pt>
    <dgm:pt modelId="{8E0B30CA-317E-4C58-A3CD-7E42D500AF08}" type="pres">
      <dgm:prSet presAssocID="{4E149FB9-20EF-4FE2-8184-1418D8D40CAC}" presName="hierRoot2" presStyleCnt="0"/>
      <dgm:spPr/>
    </dgm:pt>
    <dgm:pt modelId="{BDDE1669-11F7-45CB-BC1B-5D82AD969AAD}" type="pres">
      <dgm:prSet presAssocID="{4E149FB9-20EF-4FE2-8184-1418D8D40CAC}" presName="composite2" presStyleCnt="0"/>
      <dgm:spPr/>
    </dgm:pt>
    <dgm:pt modelId="{7EF7B5BB-FFF5-42EB-9458-1DC974B89DFC}" type="pres">
      <dgm:prSet presAssocID="{4E149FB9-20EF-4FE2-8184-1418D8D40CAC}" presName="background2" presStyleLbl="node2" presStyleIdx="2" presStyleCnt="3"/>
      <dgm:spPr/>
    </dgm:pt>
    <dgm:pt modelId="{FF9B9150-AE35-48DD-8DDE-E7AB4D731CE7}" type="pres">
      <dgm:prSet presAssocID="{4E149FB9-20EF-4FE2-8184-1418D8D40CAC}" presName="text2" presStyleLbl="fgAcc2" presStyleIdx="2" presStyleCnt="3">
        <dgm:presLayoutVars>
          <dgm:chPref val="3"/>
        </dgm:presLayoutVars>
      </dgm:prSet>
      <dgm:spPr/>
      <dgm:t>
        <a:bodyPr/>
        <a:lstStyle/>
        <a:p>
          <a:endParaRPr lang="en-US"/>
        </a:p>
      </dgm:t>
    </dgm:pt>
    <dgm:pt modelId="{971639C9-8DFD-4BEC-9A76-4CBFA2C96CA8}" type="pres">
      <dgm:prSet presAssocID="{4E149FB9-20EF-4FE2-8184-1418D8D40CAC}" presName="hierChild3" presStyleCnt="0"/>
      <dgm:spPr/>
    </dgm:pt>
    <dgm:pt modelId="{4370582F-8E8F-41A8-B908-D1FDFEB60CDC}" type="pres">
      <dgm:prSet presAssocID="{C1D03718-C213-4B94-A334-C58932CA8CDB}" presName="Name17" presStyleLbl="parChTrans1D3" presStyleIdx="2" presStyleCnt="3"/>
      <dgm:spPr/>
      <dgm:t>
        <a:bodyPr/>
        <a:lstStyle/>
        <a:p>
          <a:endParaRPr lang="en-US"/>
        </a:p>
      </dgm:t>
    </dgm:pt>
    <dgm:pt modelId="{917A9CFE-933B-4574-9BA1-D807BEF2CB2D}" type="pres">
      <dgm:prSet presAssocID="{50AF0FBC-97CE-4BEC-84EA-E49A57107F92}" presName="hierRoot3" presStyleCnt="0"/>
      <dgm:spPr/>
    </dgm:pt>
    <dgm:pt modelId="{E305620A-B4EA-42B3-9DB8-AE03AEAFB8D1}" type="pres">
      <dgm:prSet presAssocID="{50AF0FBC-97CE-4BEC-84EA-E49A57107F92}" presName="composite3" presStyleCnt="0"/>
      <dgm:spPr/>
    </dgm:pt>
    <dgm:pt modelId="{1DAE50D4-0963-4B5C-BC3A-A237E4E301BE}" type="pres">
      <dgm:prSet presAssocID="{50AF0FBC-97CE-4BEC-84EA-E49A57107F92}" presName="background3" presStyleLbl="node3" presStyleIdx="2" presStyleCnt="3"/>
      <dgm:spPr/>
    </dgm:pt>
    <dgm:pt modelId="{50CE09E5-1885-4A6D-B1A6-8A69840D23CE}" type="pres">
      <dgm:prSet presAssocID="{50AF0FBC-97CE-4BEC-84EA-E49A57107F92}" presName="text3" presStyleLbl="fgAcc3" presStyleIdx="2" presStyleCnt="3">
        <dgm:presLayoutVars>
          <dgm:chPref val="3"/>
        </dgm:presLayoutVars>
      </dgm:prSet>
      <dgm:spPr/>
      <dgm:t>
        <a:bodyPr/>
        <a:lstStyle/>
        <a:p>
          <a:endParaRPr lang="en-US"/>
        </a:p>
      </dgm:t>
    </dgm:pt>
    <dgm:pt modelId="{49B27F5E-301A-488D-8110-370C761FF68D}" type="pres">
      <dgm:prSet presAssocID="{50AF0FBC-97CE-4BEC-84EA-E49A57107F92}" presName="hierChild4" presStyleCnt="0"/>
      <dgm:spPr/>
    </dgm:pt>
  </dgm:ptLst>
  <dgm:cxnLst>
    <dgm:cxn modelId="{509B035C-95A3-4261-941A-0251B6B18B9F}" srcId="{C552C38C-9F71-423F-8362-B8016B19ADEE}" destId="{19EF87AB-00F9-4BFE-929B-65011A1D2EA5}" srcOrd="0" destOrd="0" parTransId="{6B84FBF1-EC5A-4A8E-BA0E-C88C66330507}" sibTransId="{C2420CC2-4657-425B-B7E5-2D8FAF60DDF7}"/>
    <dgm:cxn modelId="{460BA526-E895-43B2-A525-926A607876DA}" type="presOf" srcId="{6B84FBF1-EC5A-4A8E-BA0E-C88C66330507}" destId="{F16C9697-9B7B-4B43-B71E-F0EC7356C374}" srcOrd="0" destOrd="0" presId="urn:microsoft.com/office/officeart/2005/8/layout/hierarchy1"/>
    <dgm:cxn modelId="{B4CBAC99-E56E-4573-90BE-C77977B6D407}" srcId="{A69E4959-C850-4423-BD06-5629F8A8F1A4}" destId="{C552C38C-9F71-423F-8362-B8016B19ADEE}" srcOrd="1" destOrd="0" parTransId="{D6C70540-4555-495B-8C3E-4297EE927602}" sibTransId="{B7D0651E-11E9-49F6-ACA4-B9E8429712A5}"/>
    <dgm:cxn modelId="{4279CE65-BB87-4516-932A-23B8D0EC0916}" type="presOf" srcId="{C552C38C-9F71-423F-8362-B8016B19ADEE}" destId="{3B012DE2-5A88-4520-998C-2ED389A9B864}" srcOrd="0" destOrd="0" presId="urn:microsoft.com/office/officeart/2005/8/layout/hierarchy1"/>
    <dgm:cxn modelId="{D90B6E92-68DD-4198-B570-1D0A9DC9CE96}" type="presOf" srcId="{D6C70540-4555-495B-8C3E-4297EE927602}" destId="{9BB0E9D1-68D4-41C8-9556-E22851B2128B}" srcOrd="0" destOrd="0" presId="urn:microsoft.com/office/officeart/2005/8/layout/hierarchy1"/>
    <dgm:cxn modelId="{1FBDE5E4-17FF-4445-822D-C5C2048CDA79}" type="presOf" srcId="{19EF87AB-00F9-4BFE-929B-65011A1D2EA5}" destId="{A87D4F32-86FF-4BCF-83C0-B021D6158059}" srcOrd="0" destOrd="0" presId="urn:microsoft.com/office/officeart/2005/8/layout/hierarchy1"/>
    <dgm:cxn modelId="{EB8725EC-8DA3-4817-A1E2-97C7D772C8BC}" srcId="{A69E4959-C850-4423-BD06-5629F8A8F1A4}" destId="{ACE771CB-87DD-42AD-B1DE-E84B2DB48CA5}" srcOrd="0" destOrd="0" parTransId="{C6D20D03-B981-4C33-A24E-C4C8696FB2E4}" sibTransId="{64A37AEE-1E2B-475D-9086-B48FA9A3B9F1}"/>
    <dgm:cxn modelId="{94BCD248-52A7-4E6F-817F-96E4B104D5D1}" type="presOf" srcId="{C6D20D03-B981-4C33-A24E-C4C8696FB2E4}" destId="{1A9C7D8C-9534-4250-A810-3C95466E5405}" srcOrd="0" destOrd="0" presId="urn:microsoft.com/office/officeart/2005/8/layout/hierarchy1"/>
    <dgm:cxn modelId="{CB80A6C0-3008-4E30-8F60-97D9E6742DD6}" srcId="{8E80961C-BCC3-492E-9C9B-EFC350DD7E06}" destId="{A69E4959-C850-4423-BD06-5629F8A8F1A4}" srcOrd="0" destOrd="0" parTransId="{BA724E42-647E-451F-A2E4-F23414B0CFC4}" sibTransId="{4E391586-4E06-4773-8363-F0DB8EE6A6E9}"/>
    <dgm:cxn modelId="{43FD4212-69B0-45DA-830C-A7EB8DCFBB8D}" type="presOf" srcId="{F4007E4E-9162-4B7F-9CB0-182B0FA4A798}" destId="{C9A938F5-C055-4471-A803-86B539810A2B}" srcOrd="0" destOrd="0" presId="urn:microsoft.com/office/officeart/2005/8/layout/hierarchy1"/>
    <dgm:cxn modelId="{1F8A6A96-3506-4F7E-9C64-CE08AEC3B9E7}" type="presOf" srcId="{ACE771CB-87DD-42AD-B1DE-E84B2DB48CA5}" destId="{32D5158F-187D-41BF-8E79-9028873BF5B8}" srcOrd="0" destOrd="0" presId="urn:microsoft.com/office/officeart/2005/8/layout/hierarchy1"/>
    <dgm:cxn modelId="{865BA13A-F601-4D75-9D08-A524720195B0}" srcId="{ACE771CB-87DD-42AD-B1DE-E84B2DB48CA5}" destId="{81D8F3D3-E633-4A06-8468-8440B95AE96D}" srcOrd="0" destOrd="0" parTransId="{F4007E4E-9162-4B7F-9CB0-182B0FA4A798}" sibTransId="{4D5B1D8B-1E36-4F18-8273-7013E39B49A4}"/>
    <dgm:cxn modelId="{C2306479-9341-43BC-889C-7C511F2082B6}" type="presOf" srcId="{C1D03718-C213-4B94-A334-C58932CA8CDB}" destId="{4370582F-8E8F-41A8-B908-D1FDFEB60CDC}" srcOrd="0" destOrd="0" presId="urn:microsoft.com/office/officeart/2005/8/layout/hierarchy1"/>
    <dgm:cxn modelId="{0EFB1B7E-50A3-44B9-A973-FE8FB3D89953}" type="presOf" srcId="{071AE14C-3009-4667-B7A5-85AD5C6E0F16}" destId="{C63CFEDF-032A-460D-AC58-FF7F85CCEC5D}" srcOrd="0" destOrd="0" presId="urn:microsoft.com/office/officeart/2005/8/layout/hierarchy1"/>
    <dgm:cxn modelId="{BFCDA5A1-2F2F-46D0-A557-D975CC99A33F}" srcId="{4E149FB9-20EF-4FE2-8184-1418D8D40CAC}" destId="{50AF0FBC-97CE-4BEC-84EA-E49A57107F92}" srcOrd="0" destOrd="0" parTransId="{C1D03718-C213-4B94-A334-C58932CA8CDB}" sibTransId="{AE504CDD-91CE-498B-9297-11C68A96BDCF}"/>
    <dgm:cxn modelId="{4F78AA6F-7671-434F-96C2-47C679E86267}" type="presOf" srcId="{81D8F3D3-E633-4A06-8468-8440B95AE96D}" destId="{112C49BB-BFC7-46CC-B82B-21A1F621F483}" srcOrd="0" destOrd="0" presId="urn:microsoft.com/office/officeart/2005/8/layout/hierarchy1"/>
    <dgm:cxn modelId="{55DA4A91-19A7-41F7-A826-C131809D0755}" type="presOf" srcId="{4E149FB9-20EF-4FE2-8184-1418D8D40CAC}" destId="{FF9B9150-AE35-48DD-8DDE-E7AB4D731CE7}" srcOrd="0" destOrd="0" presId="urn:microsoft.com/office/officeart/2005/8/layout/hierarchy1"/>
    <dgm:cxn modelId="{A632C0CB-EA22-46C2-96A5-B535FEF12698}" type="presOf" srcId="{8E80961C-BCC3-492E-9C9B-EFC350DD7E06}" destId="{DFAE1D19-6F9A-4B90-9191-D68C909826BD}" srcOrd="0" destOrd="0" presId="urn:microsoft.com/office/officeart/2005/8/layout/hierarchy1"/>
    <dgm:cxn modelId="{4E9EAA8F-A1BB-44D1-9A4F-D347249B1641}" srcId="{A69E4959-C850-4423-BD06-5629F8A8F1A4}" destId="{4E149FB9-20EF-4FE2-8184-1418D8D40CAC}" srcOrd="2" destOrd="0" parTransId="{071AE14C-3009-4667-B7A5-85AD5C6E0F16}" sibTransId="{E4518915-D637-47D7-BD10-83D42EA9B119}"/>
    <dgm:cxn modelId="{CAE7BDD4-85E5-4F90-9B3E-BF4197C0924F}" type="presOf" srcId="{50AF0FBC-97CE-4BEC-84EA-E49A57107F92}" destId="{50CE09E5-1885-4A6D-B1A6-8A69840D23CE}" srcOrd="0" destOrd="0" presId="urn:microsoft.com/office/officeart/2005/8/layout/hierarchy1"/>
    <dgm:cxn modelId="{29E60012-B64B-4903-8576-1E02431F9759}" type="presOf" srcId="{A69E4959-C850-4423-BD06-5629F8A8F1A4}" destId="{739DD230-07B2-42FF-93A1-1B8F962C23F5}" srcOrd="0" destOrd="0" presId="urn:microsoft.com/office/officeart/2005/8/layout/hierarchy1"/>
    <dgm:cxn modelId="{BBE55EEF-99DF-4ADB-AD85-B93911952C20}" type="presParOf" srcId="{DFAE1D19-6F9A-4B90-9191-D68C909826BD}" destId="{C511DA42-F393-4F3D-893F-FC6DA291385D}" srcOrd="0" destOrd="0" presId="urn:microsoft.com/office/officeart/2005/8/layout/hierarchy1"/>
    <dgm:cxn modelId="{FDBB9FDF-A63F-48B3-A1D0-E012ED9E9571}" type="presParOf" srcId="{C511DA42-F393-4F3D-893F-FC6DA291385D}" destId="{8907E2AA-DEC6-4875-93EA-4D603802D7C8}" srcOrd="0" destOrd="0" presId="urn:microsoft.com/office/officeart/2005/8/layout/hierarchy1"/>
    <dgm:cxn modelId="{F507B8FA-76FA-4B23-BC86-AB25B6DC2AC9}" type="presParOf" srcId="{8907E2AA-DEC6-4875-93EA-4D603802D7C8}" destId="{1B9A8866-241E-43C3-BC84-F76B048F529C}" srcOrd="0" destOrd="0" presId="urn:microsoft.com/office/officeart/2005/8/layout/hierarchy1"/>
    <dgm:cxn modelId="{A81CD0D3-9A63-4EE0-AFFD-1E18CA12830E}" type="presParOf" srcId="{8907E2AA-DEC6-4875-93EA-4D603802D7C8}" destId="{739DD230-07B2-42FF-93A1-1B8F962C23F5}" srcOrd="1" destOrd="0" presId="urn:microsoft.com/office/officeart/2005/8/layout/hierarchy1"/>
    <dgm:cxn modelId="{EADFA54C-9549-480B-8C93-140A11C95239}" type="presParOf" srcId="{C511DA42-F393-4F3D-893F-FC6DA291385D}" destId="{EDDBAE87-D30E-4B43-B105-B2E59759B50D}" srcOrd="1" destOrd="0" presId="urn:microsoft.com/office/officeart/2005/8/layout/hierarchy1"/>
    <dgm:cxn modelId="{E2FBAFD9-3819-4C58-B605-7E4BD8AD4504}" type="presParOf" srcId="{EDDBAE87-D30E-4B43-B105-B2E59759B50D}" destId="{1A9C7D8C-9534-4250-A810-3C95466E5405}" srcOrd="0" destOrd="0" presId="urn:microsoft.com/office/officeart/2005/8/layout/hierarchy1"/>
    <dgm:cxn modelId="{E120AA2B-AD5F-4806-A01F-85FA97F9CA54}" type="presParOf" srcId="{EDDBAE87-D30E-4B43-B105-B2E59759B50D}" destId="{89C508F0-8207-4D35-BC37-B3800F0C5330}" srcOrd="1" destOrd="0" presId="urn:microsoft.com/office/officeart/2005/8/layout/hierarchy1"/>
    <dgm:cxn modelId="{08EDC5E4-1D47-43E8-BCF0-BF06C26BD032}" type="presParOf" srcId="{89C508F0-8207-4D35-BC37-B3800F0C5330}" destId="{4668345D-A1FE-443B-9448-4D1818C55F0F}" srcOrd="0" destOrd="0" presId="urn:microsoft.com/office/officeart/2005/8/layout/hierarchy1"/>
    <dgm:cxn modelId="{7A9C84AE-5655-4D65-995B-87FB3A39FC49}" type="presParOf" srcId="{4668345D-A1FE-443B-9448-4D1818C55F0F}" destId="{2F63623E-D592-47AE-BFB0-BB767E116308}" srcOrd="0" destOrd="0" presId="urn:microsoft.com/office/officeart/2005/8/layout/hierarchy1"/>
    <dgm:cxn modelId="{C480A1C2-CF88-4BBD-95D9-B89EFCCED9BE}" type="presParOf" srcId="{4668345D-A1FE-443B-9448-4D1818C55F0F}" destId="{32D5158F-187D-41BF-8E79-9028873BF5B8}" srcOrd="1" destOrd="0" presId="urn:microsoft.com/office/officeart/2005/8/layout/hierarchy1"/>
    <dgm:cxn modelId="{133456DB-DE27-4CCF-AC82-438C7231D9B6}" type="presParOf" srcId="{89C508F0-8207-4D35-BC37-B3800F0C5330}" destId="{352ABE56-5050-4BBC-B0F6-81453D22FEFF}" srcOrd="1" destOrd="0" presId="urn:microsoft.com/office/officeart/2005/8/layout/hierarchy1"/>
    <dgm:cxn modelId="{2238C151-2B32-42A6-B923-F20B445E7004}" type="presParOf" srcId="{352ABE56-5050-4BBC-B0F6-81453D22FEFF}" destId="{C9A938F5-C055-4471-A803-86B539810A2B}" srcOrd="0" destOrd="0" presId="urn:microsoft.com/office/officeart/2005/8/layout/hierarchy1"/>
    <dgm:cxn modelId="{2BC20BE7-51AC-45E0-BE7D-D9C358712371}" type="presParOf" srcId="{352ABE56-5050-4BBC-B0F6-81453D22FEFF}" destId="{58024FA5-7283-4C90-95B9-EB8CD7047620}" srcOrd="1" destOrd="0" presId="urn:microsoft.com/office/officeart/2005/8/layout/hierarchy1"/>
    <dgm:cxn modelId="{6277E841-000C-49A1-8283-71007E814043}" type="presParOf" srcId="{58024FA5-7283-4C90-95B9-EB8CD7047620}" destId="{91C63575-5707-458B-BD4F-8F30F156997A}" srcOrd="0" destOrd="0" presId="urn:microsoft.com/office/officeart/2005/8/layout/hierarchy1"/>
    <dgm:cxn modelId="{A17546F3-1273-4FFE-90E3-4FCAE6772B60}" type="presParOf" srcId="{91C63575-5707-458B-BD4F-8F30F156997A}" destId="{D75587AE-4E94-4B31-8DB4-28020345FE06}" srcOrd="0" destOrd="0" presId="urn:microsoft.com/office/officeart/2005/8/layout/hierarchy1"/>
    <dgm:cxn modelId="{6AAFBC17-65AF-4E96-AD8D-D38AC9E9CD14}" type="presParOf" srcId="{91C63575-5707-458B-BD4F-8F30F156997A}" destId="{112C49BB-BFC7-46CC-B82B-21A1F621F483}" srcOrd="1" destOrd="0" presId="urn:microsoft.com/office/officeart/2005/8/layout/hierarchy1"/>
    <dgm:cxn modelId="{47D3A11A-4159-4375-A0D4-7D7304D44422}" type="presParOf" srcId="{58024FA5-7283-4C90-95B9-EB8CD7047620}" destId="{81BDCEFC-C117-4A10-849B-B5F85286F55B}" srcOrd="1" destOrd="0" presId="urn:microsoft.com/office/officeart/2005/8/layout/hierarchy1"/>
    <dgm:cxn modelId="{47FF82AB-E73C-4211-A068-A0E7DC39E321}" type="presParOf" srcId="{EDDBAE87-D30E-4B43-B105-B2E59759B50D}" destId="{9BB0E9D1-68D4-41C8-9556-E22851B2128B}" srcOrd="2" destOrd="0" presId="urn:microsoft.com/office/officeart/2005/8/layout/hierarchy1"/>
    <dgm:cxn modelId="{32698FD9-AA85-46FF-A2E2-EC5D1A5771E4}" type="presParOf" srcId="{EDDBAE87-D30E-4B43-B105-B2E59759B50D}" destId="{530CCC45-6FAB-435C-994B-3562043B84B3}" srcOrd="3" destOrd="0" presId="urn:microsoft.com/office/officeart/2005/8/layout/hierarchy1"/>
    <dgm:cxn modelId="{33A94E03-6EEC-42CD-A17C-FBEB89E85A3D}" type="presParOf" srcId="{530CCC45-6FAB-435C-994B-3562043B84B3}" destId="{315BFB48-3798-4D4D-8DA7-B40BAE436E8B}" srcOrd="0" destOrd="0" presId="urn:microsoft.com/office/officeart/2005/8/layout/hierarchy1"/>
    <dgm:cxn modelId="{8C520D8C-26B2-46B0-9F22-859892A7A2C7}" type="presParOf" srcId="{315BFB48-3798-4D4D-8DA7-B40BAE436E8B}" destId="{BB3F7BE1-681D-4311-8B70-F880F6B86342}" srcOrd="0" destOrd="0" presId="urn:microsoft.com/office/officeart/2005/8/layout/hierarchy1"/>
    <dgm:cxn modelId="{34EDE883-4A70-44FF-ADBF-B246FE1A5C1F}" type="presParOf" srcId="{315BFB48-3798-4D4D-8DA7-B40BAE436E8B}" destId="{3B012DE2-5A88-4520-998C-2ED389A9B864}" srcOrd="1" destOrd="0" presId="urn:microsoft.com/office/officeart/2005/8/layout/hierarchy1"/>
    <dgm:cxn modelId="{2C61C210-F797-4A9B-A1CD-20936DE70A00}" type="presParOf" srcId="{530CCC45-6FAB-435C-994B-3562043B84B3}" destId="{376D6C91-982D-48BA-B77F-F602E940CE9B}" srcOrd="1" destOrd="0" presId="urn:microsoft.com/office/officeart/2005/8/layout/hierarchy1"/>
    <dgm:cxn modelId="{A288E5A5-4A7E-42F2-9A07-53EF60B8B7E2}" type="presParOf" srcId="{376D6C91-982D-48BA-B77F-F602E940CE9B}" destId="{F16C9697-9B7B-4B43-B71E-F0EC7356C374}" srcOrd="0" destOrd="0" presId="urn:microsoft.com/office/officeart/2005/8/layout/hierarchy1"/>
    <dgm:cxn modelId="{97BF99F5-B6FB-4B40-933D-46AA8E48F772}" type="presParOf" srcId="{376D6C91-982D-48BA-B77F-F602E940CE9B}" destId="{65645658-4C46-4076-9230-F0597AB352A0}" srcOrd="1" destOrd="0" presId="urn:microsoft.com/office/officeart/2005/8/layout/hierarchy1"/>
    <dgm:cxn modelId="{626342B6-2A7B-4085-AE97-DD4E861152E4}" type="presParOf" srcId="{65645658-4C46-4076-9230-F0597AB352A0}" destId="{60D5A2F7-AED7-422E-8023-DD0E7AC868DB}" srcOrd="0" destOrd="0" presId="urn:microsoft.com/office/officeart/2005/8/layout/hierarchy1"/>
    <dgm:cxn modelId="{06F3C2BE-255A-4B8C-B621-37536EEEA873}" type="presParOf" srcId="{60D5A2F7-AED7-422E-8023-DD0E7AC868DB}" destId="{DC4DC0FE-0C0B-4948-BB29-8E9D35C01B05}" srcOrd="0" destOrd="0" presId="urn:microsoft.com/office/officeart/2005/8/layout/hierarchy1"/>
    <dgm:cxn modelId="{CC258D70-ADC3-4B49-A8D9-120AEDE24CAD}" type="presParOf" srcId="{60D5A2F7-AED7-422E-8023-DD0E7AC868DB}" destId="{A87D4F32-86FF-4BCF-83C0-B021D6158059}" srcOrd="1" destOrd="0" presId="urn:microsoft.com/office/officeart/2005/8/layout/hierarchy1"/>
    <dgm:cxn modelId="{B2C96AA6-00A3-48E0-9C89-FABEE4AC0DC2}" type="presParOf" srcId="{65645658-4C46-4076-9230-F0597AB352A0}" destId="{C3EC2058-6AD1-46E2-84FE-F824DA2BFEB6}" srcOrd="1" destOrd="0" presId="urn:microsoft.com/office/officeart/2005/8/layout/hierarchy1"/>
    <dgm:cxn modelId="{7687E862-066F-4332-9FAC-F97DB074B6F3}" type="presParOf" srcId="{EDDBAE87-D30E-4B43-B105-B2E59759B50D}" destId="{C63CFEDF-032A-460D-AC58-FF7F85CCEC5D}" srcOrd="4" destOrd="0" presId="urn:microsoft.com/office/officeart/2005/8/layout/hierarchy1"/>
    <dgm:cxn modelId="{E344CFE5-529B-4169-8261-2E97AF521F2F}" type="presParOf" srcId="{EDDBAE87-D30E-4B43-B105-B2E59759B50D}" destId="{8E0B30CA-317E-4C58-A3CD-7E42D500AF08}" srcOrd="5" destOrd="0" presId="urn:microsoft.com/office/officeart/2005/8/layout/hierarchy1"/>
    <dgm:cxn modelId="{1F459D96-F9F6-4F6A-AA17-E1443D2567EC}" type="presParOf" srcId="{8E0B30CA-317E-4C58-A3CD-7E42D500AF08}" destId="{BDDE1669-11F7-45CB-BC1B-5D82AD969AAD}" srcOrd="0" destOrd="0" presId="urn:microsoft.com/office/officeart/2005/8/layout/hierarchy1"/>
    <dgm:cxn modelId="{44C0864C-F2E3-4776-9CFF-0E9906CA28E7}" type="presParOf" srcId="{BDDE1669-11F7-45CB-BC1B-5D82AD969AAD}" destId="{7EF7B5BB-FFF5-42EB-9458-1DC974B89DFC}" srcOrd="0" destOrd="0" presId="urn:microsoft.com/office/officeart/2005/8/layout/hierarchy1"/>
    <dgm:cxn modelId="{AB8999B1-03D4-45FB-A40B-23D0A6C282EE}" type="presParOf" srcId="{BDDE1669-11F7-45CB-BC1B-5D82AD969AAD}" destId="{FF9B9150-AE35-48DD-8DDE-E7AB4D731CE7}" srcOrd="1" destOrd="0" presId="urn:microsoft.com/office/officeart/2005/8/layout/hierarchy1"/>
    <dgm:cxn modelId="{EDB883A1-D938-4D8C-BBC1-9066B7E5E833}" type="presParOf" srcId="{8E0B30CA-317E-4C58-A3CD-7E42D500AF08}" destId="{971639C9-8DFD-4BEC-9A76-4CBFA2C96CA8}" srcOrd="1" destOrd="0" presId="urn:microsoft.com/office/officeart/2005/8/layout/hierarchy1"/>
    <dgm:cxn modelId="{73463FC9-7384-446D-BA54-16D1FB50093F}" type="presParOf" srcId="{971639C9-8DFD-4BEC-9A76-4CBFA2C96CA8}" destId="{4370582F-8E8F-41A8-B908-D1FDFEB60CDC}" srcOrd="0" destOrd="0" presId="urn:microsoft.com/office/officeart/2005/8/layout/hierarchy1"/>
    <dgm:cxn modelId="{C1C169FB-9307-43C8-BB8F-2D29F37E61B9}" type="presParOf" srcId="{971639C9-8DFD-4BEC-9A76-4CBFA2C96CA8}" destId="{917A9CFE-933B-4574-9BA1-D807BEF2CB2D}" srcOrd="1" destOrd="0" presId="urn:microsoft.com/office/officeart/2005/8/layout/hierarchy1"/>
    <dgm:cxn modelId="{2B4473CA-4D67-421B-96C9-84D4213EAA68}" type="presParOf" srcId="{917A9CFE-933B-4574-9BA1-D807BEF2CB2D}" destId="{E305620A-B4EA-42B3-9DB8-AE03AEAFB8D1}" srcOrd="0" destOrd="0" presId="urn:microsoft.com/office/officeart/2005/8/layout/hierarchy1"/>
    <dgm:cxn modelId="{5DBB60D0-F5CF-4186-A6EA-FF4937DB6E62}" type="presParOf" srcId="{E305620A-B4EA-42B3-9DB8-AE03AEAFB8D1}" destId="{1DAE50D4-0963-4B5C-BC3A-A237E4E301BE}" srcOrd="0" destOrd="0" presId="urn:microsoft.com/office/officeart/2005/8/layout/hierarchy1"/>
    <dgm:cxn modelId="{DCF0A1AF-90BA-42CA-BE60-F7886E91042C}" type="presParOf" srcId="{E305620A-B4EA-42B3-9DB8-AE03AEAFB8D1}" destId="{50CE09E5-1885-4A6D-B1A6-8A69840D23CE}" srcOrd="1" destOrd="0" presId="urn:microsoft.com/office/officeart/2005/8/layout/hierarchy1"/>
    <dgm:cxn modelId="{73C11519-2768-4C0D-A281-425EF7985F33}" type="presParOf" srcId="{917A9CFE-933B-4574-9BA1-D807BEF2CB2D}" destId="{49B27F5E-301A-488D-8110-370C761FF68D}" srcOrd="1" destOrd="0" presId="urn:microsoft.com/office/officeart/2005/8/layout/hierarchy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A898060-38BB-4B2C-9A90-C28C2C2A454A}"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en-US"/>
        </a:p>
      </dgm:t>
    </dgm:pt>
    <dgm:pt modelId="{EFFB5295-B593-4F82-9565-E20B2DAC3DF6}">
      <dgm:prSet phldrT="[Text]"/>
      <dgm:spPr/>
      <dgm:t>
        <a:bodyPr/>
        <a:lstStyle/>
        <a:p>
          <a:r>
            <a:rPr lang="en-US" dirty="0" smtClean="0">
              <a:latin typeface="Franklin Gothic Medium Cond" panose="020B0606030402020204" pitchFamily="34" charset="0"/>
            </a:rPr>
            <a:t>LIC</a:t>
          </a:r>
          <a:endParaRPr lang="en-US" dirty="0">
            <a:latin typeface="Franklin Gothic Medium Cond" panose="020B0606030402020204" pitchFamily="34" charset="0"/>
          </a:endParaRPr>
        </a:p>
      </dgm:t>
    </dgm:pt>
    <dgm:pt modelId="{DB1C651D-41A4-46B3-9156-027D90C44971}" type="parTrans" cxnId="{6F3B9875-1B26-448E-A324-2F9312F9164B}">
      <dgm:prSet/>
      <dgm:spPr/>
      <dgm:t>
        <a:bodyPr/>
        <a:lstStyle/>
        <a:p>
          <a:endParaRPr lang="en-US"/>
        </a:p>
      </dgm:t>
    </dgm:pt>
    <dgm:pt modelId="{CCA18CE8-21CF-47F0-BAC4-648487560E63}" type="sibTrans" cxnId="{6F3B9875-1B26-448E-A324-2F9312F9164B}">
      <dgm:prSet/>
      <dgm:spPr/>
      <dgm:t>
        <a:bodyPr/>
        <a:lstStyle/>
        <a:p>
          <a:endParaRPr lang="en-US"/>
        </a:p>
      </dgm:t>
    </dgm:pt>
    <dgm:pt modelId="{529D9FBD-114D-4577-8752-A91D10C544AE}">
      <dgm:prSet phldrT="[Text]"/>
      <dgm:spPr/>
      <dgm:t>
        <a:bodyPr/>
        <a:lstStyle/>
        <a:p>
          <a:r>
            <a:rPr lang="en-US" dirty="0" smtClean="0">
              <a:latin typeface="Franklin Gothic Medium Cond" panose="020B0606030402020204" pitchFamily="34" charset="0"/>
            </a:rPr>
            <a:t>Mutual fund</a:t>
          </a:r>
          <a:endParaRPr lang="en-US" dirty="0">
            <a:latin typeface="Franklin Gothic Medium Cond" panose="020B0606030402020204" pitchFamily="34" charset="0"/>
          </a:endParaRPr>
        </a:p>
      </dgm:t>
    </dgm:pt>
    <dgm:pt modelId="{2B7BF259-5699-4AD7-AE53-1BEF449CC326}" type="parTrans" cxnId="{A314092A-356E-4211-B7A6-2505A6ECE1F8}">
      <dgm:prSet/>
      <dgm:spPr/>
      <dgm:t>
        <a:bodyPr/>
        <a:lstStyle/>
        <a:p>
          <a:endParaRPr lang="en-US"/>
        </a:p>
      </dgm:t>
    </dgm:pt>
    <dgm:pt modelId="{1A9B531A-F58A-43F1-B9E2-2ECDFAA6E9CE}" type="sibTrans" cxnId="{A314092A-356E-4211-B7A6-2505A6ECE1F8}">
      <dgm:prSet/>
      <dgm:spPr/>
      <dgm:t>
        <a:bodyPr/>
        <a:lstStyle/>
        <a:p>
          <a:endParaRPr lang="en-US"/>
        </a:p>
      </dgm:t>
    </dgm:pt>
    <dgm:pt modelId="{E0BDF136-03C0-4A1C-8448-89D12DC4F036}">
      <dgm:prSet phldrT="[Text]"/>
      <dgm:spPr/>
      <dgm:t>
        <a:bodyPr/>
        <a:lstStyle/>
        <a:p>
          <a:r>
            <a:rPr lang="en-US" dirty="0" smtClean="0">
              <a:latin typeface="Franklin Gothic Medium Cond" panose="020B0606030402020204" pitchFamily="34" charset="0"/>
            </a:rPr>
            <a:t>Pension Fund</a:t>
          </a:r>
          <a:endParaRPr lang="en-US" dirty="0">
            <a:latin typeface="Franklin Gothic Medium Cond" panose="020B0606030402020204" pitchFamily="34" charset="0"/>
          </a:endParaRPr>
        </a:p>
      </dgm:t>
    </dgm:pt>
    <dgm:pt modelId="{6A1957EE-9D94-4EC2-9762-07969472EC56}" type="parTrans" cxnId="{92BBF4D4-AE97-487D-88B6-6C7E159E272C}">
      <dgm:prSet/>
      <dgm:spPr/>
      <dgm:t>
        <a:bodyPr/>
        <a:lstStyle/>
        <a:p>
          <a:endParaRPr lang="en-US"/>
        </a:p>
      </dgm:t>
    </dgm:pt>
    <dgm:pt modelId="{DC476B3B-FD14-4FEC-B175-92927F78B237}" type="sibTrans" cxnId="{92BBF4D4-AE97-487D-88B6-6C7E159E272C}">
      <dgm:prSet/>
      <dgm:spPr/>
      <dgm:t>
        <a:bodyPr/>
        <a:lstStyle/>
        <a:p>
          <a:endParaRPr lang="en-US"/>
        </a:p>
      </dgm:t>
    </dgm:pt>
    <dgm:pt modelId="{4C70FFF7-C252-48AC-B651-0C666E65FA11}">
      <dgm:prSet phldrT="[Text]"/>
      <dgm:spPr/>
      <dgm:t>
        <a:bodyPr/>
        <a:lstStyle/>
        <a:p>
          <a:r>
            <a:rPr lang="en-US" dirty="0" smtClean="0">
              <a:latin typeface="Franklin Gothic Medium Cond" panose="020B0606030402020204" pitchFamily="34" charset="0"/>
            </a:rPr>
            <a:t>Overseas</a:t>
          </a:r>
          <a:endParaRPr lang="en-US" dirty="0">
            <a:latin typeface="Franklin Gothic Medium Cond" panose="020B0606030402020204" pitchFamily="34" charset="0"/>
          </a:endParaRPr>
        </a:p>
      </dgm:t>
    </dgm:pt>
    <dgm:pt modelId="{9584371B-868B-44EA-AB91-920BA70969A8}" type="parTrans" cxnId="{D27BFCDB-00D6-4C3E-8EDC-FD1E66447FBA}">
      <dgm:prSet/>
      <dgm:spPr/>
      <dgm:t>
        <a:bodyPr/>
        <a:lstStyle/>
        <a:p>
          <a:endParaRPr lang="en-US"/>
        </a:p>
      </dgm:t>
    </dgm:pt>
    <dgm:pt modelId="{FECE67A9-1A90-47C5-96F2-760B85E6FF53}" type="sibTrans" cxnId="{D27BFCDB-00D6-4C3E-8EDC-FD1E66447FBA}">
      <dgm:prSet/>
      <dgm:spPr/>
      <dgm:t>
        <a:bodyPr/>
        <a:lstStyle/>
        <a:p>
          <a:endParaRPr lang="en-US"/>
        </a:p>
      </dgm:t>
    </dgm:pt>
    <dgm:pt modelId="{8EFA2557-8236-43C5-936B-CC34FB79BEB6}">
      <dgm:prSet phldrT="[Text]"/>
      <dgm:spPr/>
      <dgm:t>
        <a:bodyPr/>
        <a:lstStyle/>
        <a:p>
          <a:r>
            <a:rPr lang="en-US" dirty="0" smtClean="0">
              <a:latin typeface="Franklin Gothic Medium Cond" panose="020B0606030402020204" pitchFamily="34" charset="0"/>
            </a:rPr>
            <a:t>Nepal</a:t>
          </a:r>
          <a:endParaRPr lang="en-US" dirty="0">
            <a:latin typeface="Franklin Gothic Medium Cond" panose="020B0606030402020204" pitchFamily="34" charset="0"/>
          </a:endParaRPr>
        </a:p>
      </dgm:t>
    </dgm:pt>
    <dgm:pt modelId="{0182B13D-1BD9-40DC-8221-9D4EEEF794C5}" type="parTrans" cxnId="{C85C19E0-9718-455E-99F1-472160BB957A}">
      <dgm:prSet/>
      <dgm:spPr/>
      <dgm:t>
        <a:bodyPr/>
        <a:lstStyle/>
        <a:p>
          <a:endParaRPr lang="en-US"/>
        </a:p>
      </dgm:t>
    </dgm:pt>
    <dgm:pt modelId="{0CC9563C-BD16-421F-8DF1-E5AC29374821}" type="sibTrans" cxnId="{C85C19E0-9718-455E-99F1-472160BB957A}">
      <dgm:prSet/>
      <dgm:spPr/>
      <dgm:t>
        <a:bodyPr/>
        <a:lstStyle/>
        <a:p>
          <a:endParaRPr lang="en-US"/>
        </a:p>
      </dgm:t>
    </dgm:pt>
    <dgm:pt modelId="{DA11F566-591A-4F7E-875C-7A97770E548D}">
      <dgm:prSet phldrT="[Text]"/>
      <dgm:spPr/>
      <dgm:t>
        <a:bodyPr/>
        <a:lstStyle/>
        <a:p>
          <a:r>
            <a:rPr lang="en-US" dirty="0" smtClean="0">
              <a:latin typeface="Franklin Gothic Medium Cond" panose="020B0606030402020204" pitchFamily="34" charset="0"/>
            </a:rPr>
            <a:t>LIC Intl.</a:t>
          </a:r>
          <a:endParaRPr lang="en-US" dirty="0">
            <a:latin typeface="Franklin Gothic Medium Cond" panose="020B0606030402020204" pitchFamily="34" charset="0"/>
          </a:endParaRPr>
        </a:p>
      </dgm:t>
    </dgm:pt>
    <dgm:pt modelId="{BEB6BFEE-0D83-49AF-B7F3-16D9739A803B}" type="parTrans" cxnId="{2B479CEB-E7C6-4B0F-9941-5EC2ED93DA84}">
      <dgm:prSet/>
      <dgm:spPr/>
      <dgm:t>
        <a:bodyPr/>
        <a:lstStyle/>
        <a:p>
          <a:endParaRPr lang="en-US"/>
        </a:p>
      </dgm:t>
    </dgm:pt>
    <dgm:pt modelId="{B9D161D1-7E64-4C5E-9A9A-96C679FEC4C2}" type="sibTrans" cxnId="{2B479CEB-E7C6-4B0F-9941-5EC2ED93DA84}">
      <dgm:prSet/>
      <dgm:spPr/>
      <dgm:t>
        <a:bodyPr/>
        <a:lstStyle/>
        <a:p>
          <a:endParaRPr lang="en-US"/>
        </a:p>
      </dgm:t>
    </dgm:pt>
    <dgm:pt modelId="{7705A846-CDD2-45CC-B1A1-9C1AF246C9DF}">
      <dgm:prSet phldrT="[Text]"/>
      <dgm:spPr/>
      <dgm:t>
        <a:bodyPr/>
        <a:lstStyle/>
        <a:p>
          <a:r>
            <a:rPr lang="en-US" dirty="0" smtClean="0">
              <a:latin typeface="Franklin Gothic Medium Cond" panose="020B0606030402020204" pitchFamily="34" charset="0"/>
            </a:rPr>
            <a:t>Lanka</a:t>
          </a:r>
          <a:endParaRPr lang="en-US" dirty="0">
            <a:latin typeface="Franklin Gothic Medium Cond" panose="020B0606030402020204" pitchFamily="34" charset="0"/>
          </a:endParaRPr>
        </a:p>
      </dgm:t>
    </dgm:pt>
    <dgm:pt modelId="{0C7D768C-FE3E-47F6-B8C3-CD1C87297EE2}" type="parTrans" cxnId="{F752D37F-1880-48E3-A3BB-2AD6B8BDAD90}">
      <dgm:prSet/>
      <dgm:spPr/>
      <dgm:t>
        <a:bodyPr/>
        <a:lstStyle/>
        <a:p>
          <a:endParaRPr lang="en-US"/>
        </a:p>
      </dgm:t>
    </dgm:pt>
    <dgm:pt modelId="{69B61E5D-BB31-4858-929B-DDE14F7D5D43}" type="sibTrans" cxnId="{F752D37F-1880-48E3-A3BB-2AD6B8BDAD90}">
      <dgm:prSet/>
      <dgm:spPr/>
      <dgm:t>
        <a:bodyPr/>
        <a:lstStyle/>
        <a:p>
          <a:endParaRPr lang="en-US"/>
        </a:p>
      </dgm:t>
    </dgm:pt>
    <dgm:pt modelId="{3B88B45A-18BA-4852-A88F-312DED17869A}" type="pres">
      <dgm:prSet presAssocID="{1A898060-38BB-4B2C-9A90-C28C2C2A454A}" presName="Name0" presStyleCnt="0">
        <dgm:presLayoutVars>
          <dgm:chPref val="1"/>
          <dgm:dir/>
          <dgm:animOne val="branch"/>
          <dgm:animLvl val="lvl"/>
          <dgm:resizeHandles/>
        </dgm:presLayoutVars>
      </dgm:prSet>
      <dgm:spPr/>
      <dgm:t>
        <a:bodyPr/>
        <a:lstStyle/>
        <a:p>
          <a:endParaRPr lang="en-US"/>
        </a:p>
      </dgm:t>
    </dgm:pt>
    <dgm:pt modelId="{B5E4B5FC-9B2E-4C1D-8C2E-719AB93661A5}" type="pres">
      <dgm:prSet presAssocID="{EFFB5295-B593-4F82-9565-E20B2DAC3DF6}" presName="vertOne" presStyleCnt="0"/>
      <dgm:spPr/>
      <dgm:t>
        <a:bodyPr/>
        <a:lstStyle/>
        <a:p>
          <a:endParaRPr lang="en-US"/>
        </a:p>
      </dgm:t>
    </dgm:pt>
    <dgm:pt modelId="{DB29D635-EC22-45C7-AA64-DEA6F4F6E783}" type="pres">
      <dgm:prSet presAssocID="{EFFB5295-B593-4F82-9565-E20B2DAC3DF6}" presName="txOne" presStyleLbl="node0" presStyleIdx="0" presStyleCnt="1">
        <dgm:presLayoutVars>
          <dgm:chPref val="3"/>
        </dgm:presLayoutVars>
      </dgm:prSet>
      <dgm:spPr/>
      <dgm:t>
        <a:bodyPr/>
        <a:lstStyle/>
        <a:p>
          <a:endParaRPr lang="en-US"/>
        </a:p>
      </dgm:t>
    </dgm:pt>
    <dgm:pt modelId="{5E8A7008-7DA6-4661-B9D4-B91FE8CA3202}" type="pres">
      <dgm:prSet presAssocID="{EFFB5295-B593-4F82-9565-E20B2DAC3DF6}" presName="parTransOne" presStyleCnt="0"/>
      <dgm:spPr/>
      <dgm:t>
        <a:bodyPr/>
        <a:lstStyle/>
        <a:p>
          <a:endParaRPr lang="en-US"/>
        </a:p>
      </dgm:t>
    </dgm:pt>
    <dgm:pt modelId="{4F3364B8-C58F-4ACD-8E57-3AEA07B45738}" type="pres">
      <dgm:prSet presAssocID="{EFFB5295-B593-4F82-9565-E20B2DAC3DF6}" presName="horzOne" presStyleCnt="0"/>
      <dgm:spPr/>
      <dgm:t>
        <a:bodyPr/>
        <a:lstStyle/>
        <a:p>
          <a:endParaRPr lang="en-US"/>
        </a:p>
      </dgm:t>
    </dgm:pt>
    <dgm:pt modelId="{D1E46136-1B26-4BC2-A533-C03C6D827629}" type="pres">
      <dgm:prSet presAssocID="{DA11F566-591A-4F7E-875C-7A97770E548D}" presName="vertTwo" presStyleCnt="0"/>
      <dgm:spPr/>
      <dgm:t>
        <a:bodyPr/>
        <a:lstStyle/>
        <a:p>
          <a:endParaRPr lang="en-US"/>
        </a:p>
      </dgm:t>
    </dgm:pt>
    <dgm:pt modelId="{88CDAF22-11F9-48AA-ABBF-D7E5B5D60D22}" type="pres">
      <dgm:prSet presAssocID="{DA11F566-591A-4F7E-875C-7A97770E548D}" presName="txTwo" presStyleLbl="node2" presStyleIdx="0" presStyleCnt="4">
        <dgm:presLayoutVars>
          <dgm:chPref val="3"/>
        </dgm:presLayoutVars>
      </dgm:prSet>
      <dgm:spPr/>
      <dgm:t>
        <a:bodyPr/>
        <a:lstStyle/>
        <a:p>
          <a:endParaRPr lang="en-US"/>
        </a:p>
      </dgm:t>
    </dgm:pt>
    <dgm:pt modelId="{3F1C6368-C022-42EE-876B-25B325B7A697}" type="pres">
      <dgm:prSet presAssocID="{DA11F566-591A-4F7E-875C-7A97770E548D}" presName="horzTwo" presStyleCnt="0"/>
      <dgm:spPr/>
      <dgm:t>
        <a:bodyPr/>
        <a:lstStyle/>
        <a:p>
          <a:endParaRPr lang="en-US"/>
        </a:p>
      </dgm:t>
    </dgm:pt>
    <dgm:pt modelId="{723A6CAA-A95B-45C8-B7EE-15048BA82668}" type="pres">
      <dgm:prSet presAssocID="{B9D161D1-7E64-4C5E-9A9A-96C679FEC4C2}" presName="sibSpaceTwo" presStyleCnt="0"/>
      <dgm:spPr/>
      <dgm:t>
        <a:bodyPr/>
        <a:lstStyle/>
        <a:p>
          <a:endParaRPr lang="en-US"/>
        </a:p>
      </dgm:t>
    </dgm:pt>
    <dgm:pt modelId="{83237474-9683-48BB-94F4-E80FD781947D}" type="pres">
      <dgm:prSet presAssocID="{529D9FBD-114D-4577-8752-A91D10C544AE}" presName="vertTwo" presStyleCnt="0"/>
      <dgm:spPr/>
      <dgm:t>
        <a:bodyPr/>
        <a:lstStyle/>
        <a:p>
          <a:endParaRPr lang="en-US"/>
        </a:p>
      </dgm:t>
    </dgm:pt>
    <dgm:pt modelId="{08111B19-6317-42C5-9C94-32F8F95B145D}" type="pres">
      <dgm:prSet presAssocID="{529D9FBD-114D-4577-8752-A91D10C544AE}" presName="txTwo" presStyleLbl="node2" presStyleIdx="1" presStyleCnt="4">
        <dgm:presLayoutVars>
          <dgm:chPref val="3"/>
        </dgm:presLayoutVars>
      </dgm:prSet>
      <dgm:spPr/>
      <dgm:t>
        <a:bodyPr/>
        <a:lstStyle/>
        <a:p>
          <a:endParaRPr lang="en-US"/>
        </a:p>
      </dgm:t>
    </dgm:pt>
    <dgm:pt modelId="{53E6DC3E-9FD9-42E9-8F93-DBAC5E657FA6}" type="pres">
      <dgm:prSet presAssocID="{529D9FBD-114D-4577-8752-A91D10C544AE}" presName="horzTwo" presStyleCnt="0"/>
      <dgm:spPr/>
      <dgm:t>
        <a:bodyPr/>
        <a:lstStyle/>
        <a:p>
          <a:endParaRPr lang="en-US"/>
        </a:p>
      </dgm:t>
    </dgm:pt>
    <dgm:pt modelId="{8B178617-970C-4A6B-ACAD-E824739FA087}" type="pres">
      <dgm:prSet presAssocID="{1A9B531A-F58A-43F1-B9E2-2ECDFAA6E9CE}" presName="sibSpaceTwo" presStyleCnt="0"/>
      <dgm:spPr/>
      <dgm:t>
        <a:bodyPr/>
        <a:lstStyle/>
        <a:p>
          <a:endParaRPr lang="en-US"/>
        </a:p>
      </dgm:t>
    </dgm:pt>
    <dgm:pt modelId="{A1C03A88-0CBD-4199-81A3-D181188B34DA}" type="pres">
      <dgm:prSet presAssocID="{E0BDF136-03C0-4A1C-8448-89D12DC4F036}" presName="vertTwo" presStyleCnt="0"/>
      <dgm:spPr/>
      <dgm:t>
        <a:bodyPr/>
        <a:lstStyle/>
        <a:p>
          <a:endParaRPr lang="en-US"/>
        </a:p>
      </dgm:t>
    </dgm:pt>
    <dgm:pt modelId="{291AD7B4-FE74-4394-AA0C-F01D3BB6950A}" type="pres">
      <dgm:prSet presAssocID="{E0BDF136-03C0-4A1C-8448-89D12DC4F036}" presName="txTwo" presStyleLbl="node2" presStyleIdx="2" presStyleCnt="4">
        <dgm:presLayoutVars>
          <dgm:chPref val="3"/>
        </dgm:presLayoutVars>
      </dgm:prSet>
      <dgm:spPr/>
      <dgm:t>
        <a:bodyPr/>
        <a:lstStyle/>
        <a:p>
          <a:endParaRPr lang="en-US"/>
        </a:p>
      </dgm:t>
    </dgm:pt>
    <dgm:pt modelId="{FAD4502F-0AB4-4302-8BD6-3E3B95F61048}" type="pres">
      <dgm:prSet presAssocID="{E0BDF136-03C0-4A1C-8448-89D12DC4F036}" presName="horzTwo" presStyleCnt="0"/>
      <dgm:spPr/>
      <dgm:t>
        <a:bodyPr/>
        <a:lstStyle/>
        <a:p>
          <a:endParaRPr lang="en-US"/>
        </a:p>
      </dgm:t>
    </dgm:pt>
    <dgm:pt modelId="{A5E4A3C6-C917-4F1C-B19A-C5E81F0BD3F0}" type="pres">
      <dgm:prSet presAssocID="{DC476B3B-FD14-4FEC-B175-92927F78B237}" presName="sibSpaceTwo" presStyleCnt="0"/>
      <dgm:spPr/>
      <dgm:t>
        <a:bodyPr/>
        <a:lstStyle/>
        <a:p>
          <a:endParaRPr lang="en-US"/>
        </a:p>
      </dgm:t>
    </dgm:pt>
    <dgm:pt modelId="{F89A093F-1C10-43A5-BE28-E19E248956DE}" type="pres">
      <dgm:prSet presAssocID="{4C70FFF7-C252-48AC-B651-0C666E65FA11}" presName="vertTwo" presStyleCnt="0"/>
      <dgm:spPr/>
      <dgm:t>
        <a:bodyPr/>
        <a:lstStyle/>
        <a:p>
          <a:endParaRPr lang="en-US"/>
        </a:p>
      </dgm:t>
    </dgm:pt>
    <dgm:pt modelId="{DA309FDE-FCF9-4DC0-868F-A9BBC37B7EEA}" type="pres">
      <dgm:prSet presAssocID="{4C70FFF7-C252-48AC-B651-0C666E65FA11}" presName="txTwo" presStyleLbl="node2" presStyleIdx="3" presStyleCnt="4">
        <dgm:presLayoutVars>
          <dgm:chPref val="3"/>
        </dgm:presLayoutVars>
      </dgm:prSet>
      <dgm:spPr/>
      <dgm:t>
        <a:bodyPr/>
        <a:lstStyle/>
        <a:p>
          <a:endParaRPr lang="en-US"/>
        </a:p>
      </dgm:t>
    </dgm:pt>
    <dgm:pt modelId="{1E562AEB-78B1-4E2A-8ABD-E86E7F7C859B}" type="pres">
      <dgm:prSet presAssocID="{4C70FFF7-C252-48AC-B651-0C666E65FA11}" presName="parTransTwo" presStyleCnt="0"/>
      <dgm:spPr/>
      <dgm:t>
        <a:bodyPr/>
        <a:lstStyle/>
        <a:p>
          <a:endParaRPr lang="en-US"/>
        </a:p>
      </dgm:t>
    </dgm:pt>
    <dgm:pt modelId="{A15CC0D9-5D8E-457E-A109-C3BB26873A44}" type="pres">
      <dgm:prSet presAssocID="{4C70FFF7-C252-48AC-B651-0C666E65FA11}" presName="horzTwo" presStyleCnt="0"/>
      <dgm:spPr/>
      <dgm:t>
        <a:bodyPr/>
        <a:lstStyle/>
        <a:p>
          <a:endParaRPr lang="en-US"/>
        </a:p>
      </dgm:t>
    </dgm:pt>
    <dgm:pt modelId="{C18CBEF3-EAF6-4720-B19D-31CD7DA5C826}" type="pres">
      <dgm:prSet presAssocID="{8EFA2557-8236-43C5-936B-CC34FB79BEB6}" presName="vertThree" presStyleCnt="0"/>
      <dgm:spPr/>
      <dgm:t>
        <a:bodyPr/>
        <a:lstStyle/>
        <a:p>
          <a:endParaRPr lang="en-US"/>
        </a:p>
      </dgm:t>
    </dgm:pt>
    <dgm:pt modelId="{B04B1BAD-4ECF-4763-AD02-28F54C86AE97}" type="pres">
      <dgm:prSet presAssocID="{8EFA2557-8236-43C5-936B-CC34FB79BEB6}" presName="txThree" presStyleLbl="node3" presStyleIdx="0" presStyleCnt="2">
        <dgm:presLayoutVars>
          <dgm:chPref val="3"/>
        </dgm:presLayoutVars>
      </dgm:prSet>
      <dgm:spPr/>
      <dgm:t>
        <a:bodyPr/>
        <a:lstStyle/>
        <a:p>
          <a:endParaRPr lang="en-US"/>
        </a:p>
      </dgm:t>
    </dgm:pt>
    <dgm:pt modelId="{26A43387-364A-4D42-8C1D-59E804BF5AC9}" type="pres">
      <dgm:prSet presAssocID="{8EFA2557-8236-43C5-936B-CC34FB79BEB6}" presName="horzThree" presStyleCnt="0"/>
      <dgm:spPr/>
      <dgm:t>
        <a:bodyPr/>
        <a:lstStyle/>
        <a:p>
          <a:endParaRPr lang="en-US"/>
        </a:p>
      </dgm:t>
    </dgm:pt>
    <dgm:pt modelId="{8B7ECDE8-1156-441A-AC67-D1D4B3204FEA}" type="pres">
      <dgm:prSet presAssocID="{0CC9563C-BD16-421F-8DF1-E5AC29374821}" presName="sibSpaceThree" presStyleCnt="0"/>
      <dgm:spPr/>
      <dgm:t>
        <a:bodyPr/>
        <a:lstStyle/>
        <a:p>
          <a:endParaRPr lang="en-US"/>
        </a:p>
      </dgm:t>
    </dgm:pt>
    <dgm:pt modelId="{3FF0B8B3-1C71-4F6B-9990-A0F134AC8E0A}" type="pres">
      <dgm:prSet presAssocID="{7705A846-CDD2-45CC-B1A1-9C1AF246C9DF}" presName="vertThree" presStyleCnt="0"/>
      <dgm:spPr/>
      <dgm:t>
        <a:bodyPr/>
        <a:lstStyle/>
        <a:p>
          <a:endParaRPr lang="en-US"/>
        </a:p>
      </dgm:t>
    </dgm:pt>
    <dgm:pt modelId="{24EE1461-21BA-416C-B7F9-5C86E66CED8F}" type="pres">
      <dgm:prSet presAssocID="{7705A846-CDD2-45CC-B1A1-9C1AF246C9DF}" presName="txThree" presStyleLbl="node3" presStyleIdx="1" presStyleCnt="2">
        <dgm:presLayoutVars>
          <dgm:chPref val="3"/>
        </dgm:presLayoutVars>
      </dgm:prSet>
      <dgm:spPr/>
      <dgm:t>
        <a:bodyPr/>
        <a:lstStyle/>
        <a:p>
          <a:endParaRPr lang="en-US"/>
        </a:p>
      </dgm:t>
    </dgm:pt>
    <dgm:pt modelId="{C7020A08-E13A-4003-893C-382FAFBEB2D4}" type="pres">
      <dgm:prSet presAssocID="{7705A846-CDD2-45CC-B1A1-9C1AF246C9DF}" presName="horzThree" presStyleCnt="0"/>
      <dgm:spPr/>
      <dgm:t>
        <a:bodyPr/>
        <a:lstStyle/>
        <a:p>
          <a:endParaRPr lang="en-US"/>
        </a:p>
      </dgm:t>
    </dgm:pt>
  </dgm:ptLst>
  <dgm:cxnLst>
    <dgm:cxn modelId="{C85C19E0-9718-455E-99F1-472160BB957A}" srcId="{4C70FFF7-C252-48AC-B651-0C666E65FA11}" destId="{8EFA2557-8236-43C5-936B-CC34FB79BEB6}" srcOrd="0" destOrd="0" parTransId="{0182B13D-1BD9-40DC-8221-9D4EEEF794C5}" sibTransId="{0CC9563C-BD16-421F-8DF1-E5AC29374821}"/>
    <dgm:cxn modelId="{C4CC25CB-E26A-4422-B008-935D47811FB4}" type="presOf" srcId="{7705A846-CDD2-45CC-B1A1-9C1AF246C9DF}" destId="{24EE1461-21BA-416C-B7F9-5C86E66CED8F}" srcOrd="0" destOrd="0" presId="urn:microsoft.com/office/officeart/2005/8/layout/architecture"/>
    <dgm:cxn modelId="{6F3B9875-1B26-448E-A324-2F9312F9164B}" srcId="{1A898060-38BB-4B2C-9A90-C28C2C2A454A}" destId="{EFFB5295-B593-4F82-9565-E20B2DAC3DF6}" srcOrd="0" destOrd="0" parTransId="{DB1C651D-41A4-46B3-9156-027D90C44971}" sibTransId="{CCA18CE8-21CF-47F0-BAC4-648487560E63}"/>
    <dgm:cxn modelId="{A7FE7C84-C10B-474B-8026-9250B72D26A9}" type="presOf" srcId="{E0BDF136-03C0-4A1C-8448-89D12DC4F036}" destId="{291AD7B4-FE74-4394-AA0C-F01D3BB6950A}" srcOrd="0" destOrd="0" presId="urn:microsoft.com/office/officeart/2005/8/layout/architecture"/>
    <dgm:cxn modelId="{3072C06B-EEB9-40CD-9823-16D4BA0775A5}" type="presOf" srcId="{4C70FFF7-C252-48AC-B651-0C666E65FA11}" destId="{DA309FDE-FCF9-4DC0-868F-A9BBC37B7EEA}" srcOrd="0" destOrd="0" presId="urn:microsoft.com/office/officeart/2005/8/layout/architecture"/>
    <dgm:cxn modelId="{EC43A707-CFF8-429C-90E0-3999E598A905}" type="presOf" srcId="{1A898060-38BB-4B2C-9A90-C28C2C2A454A}" destId="{3B88B45A-18BA-4852-A88F-312DED17869A}" srcOrd="0" destOrd="0" presId="urn:microsoft.com/office/officeart/2005/8/layout/architecture"/>
    <dgm:cxn modelId="{A314092A-356E-4211-B7A6-2505A6ECE1F8}" srcId="{EFFB5295-B593-4F82-9565-E20B2DAC3DF6}" destId="{529D9FBD-114D-4577-8752-A91D10C544AE}" srcOrd="1" destOrd="0" parTransId="{2B7BF259-5699-4AD7-AE53-1BEF449CC326}" sibTransId="{1A9B531A-F58A-43F1-B9E2-2ECDFAA6E9CE}"/>
    <dgm:cxn modelId="{7B2AF1B5-4BED-489C-AB19-DA1F3EA0060F}" type="presOf" srcId="{529D9FBD-114D-4577-8752-A91D10C544AE}" destId="{08111B19-6317-42C5-9C94-32F8F95B145D}" srcOrd="0" destOrd="0" presId="urn:microsoft.com/office/officeart/2005/8/layout/architecture"/>
    <dgm:cxn modelId="{EF781688-44A9-416F-BE9C-0DD49A2C6363}" type="presOf" srcId="{DA11F566-591A-4F7E-875C-7A97770E548D}" destId="{88CDAF22-11F9-48AA-ABBF-D7E5B5D60D22}" srcOrd="0" destOrd="0" presId="urn:microsoft.com/office/officeart/2005/8/layout/architecture"/>
    <dgm:cxn modelId="{2B479CEB-E7C6-4B0F-9941-5EC2ED93DA84}" srcId="{EFFB5295-B593-4F82-9565-E20B2DAC3DF6}" destId="{DA11F566-591A-4F7E-875C-7A97770E548D}" srcOrd="0" destOrd="0" parTransId="{BEB6BFEE-0D83-49AF-B7F3-16D9739A803B}" sibTransId="{B9D161D1-7E64-4C5E-9A9A-96C679FEC4C2}"/>
    <dgm:cxn modelId="{D27BFCDB-00D6-4C3E-8EDC-FD1E66447FBA}" srcId="{EFFB5295-B593-4F82-9565-E20B2DAC3DF6}" destId="{4C70FFF7-C252-48AC-B651-0C666E65FA11}" srcOrd="3" destOrd="0" parTransId="{9584371B-868B-44EA-AB91-920BA70969A8}" sibTransId="{FECE67A9-1A90-47C5-96F2-760B85E6FF53}"/>
    <dgm:cxn modelId="{92BBF4D4-AE97-487D-88B6-6C7E159E272C}" srcId="{EFFB5295-B593-4F82-9565-E20B2DAC3DF6}" destId="{E0BDF136-03C0-4A1C-8448-89D12DC4F036}" srcOrd="2" destOrd="0" parTransId="{6A1957EE-9D94-4EC2-9762-07969472EC56}" sibTransId="{DC476B3B-FD14-4FEC-B175-92927F78B237}"/>
    <dgm:cxn modelId="{D8BC2409-69B7-4B8C-862D-DF018DF2178B}" type="presOf" srcId="{EFFB5295-B593-4F82-9565-E20B2DAC3DF6}" destId="{DB29D635-EC22-45C7-AA64-DEA6F4F6E783}" srcOrd="0" destOrd="0" presId="urn:microsoft.com/office/officeart/2005/8/layout/architecture"/>
    <dgm:cxn modelId="{A318A1E1-55C1-4E5A-A84A-2C7323B1FB1D}" type="presOf" srcId="{8EFA2557-8236-43C5-936B-CC34FB79BEB6}" destId="{B04B1BAD-4ECF-4763-AD02-28F54C86AE97}" srcOrd="0" destOrd="0" presId="urn:microsoft.com/office/officeart/2005/8/layout/architecture"/>
    <dgm:cxn modelId="{F752D37F-1880-48E3-A3BB-2AD6B8BDAD90}" srcId="{4C70FFF7-C252-48AC-B651-0C666E65FA11}" destId="{7705A846-CDD2-45CC-B1A1-9C1AF246C9DF}" srcOrd="1" destOrd="0" parTransId="{0C7D768C-FE3E-47F6-B8C3-CD1C87297EE2}" sibTransId="{69B61E5D-BB31-4858-929B-DDE14F7D5D43}"/>
    <dgm:cxn modelId="{C2867F2B-2DD7-4085-83E3-AF1F46DF5EB4}" type="presParOf" srcId="{3B88B45A-18BA-4852-A88F-312DED17869A}" destId="{B5E4B5FC-9B2E-4C1D-8C2E-719AB93661A5}" srcOrd="0" destOrd="0" presId="urn:microsoft.com/office/officeart/2005/8/layout/architecture"/>
    <dgm:cxn modelId="{AA543590-8542-42CB-9A0F-D2AFCC1D2B29}" type="presParOf" srcId="{B5E4B5FC-9B2E-4C1D-8C2E-719AB93661A5}" destId="{DB29D635-EC22-45C7-AA64-DEA6F4F6E783}" srcOrd="0" destOrd="0" presId="urn:microsoft.com/office/officeart/2005/8/layout/architecture"/>
    <dgm:cxn modelId="{BE2AE57E-991A-4290-A276-2C47F6D925B0}" type="presParOf" srcId="{B5E4B5FC-9B2E-4C1D-8C2E-719AB93661A5}" destId="{5E8A7008-7DA6-4661-B9D4-B91FE8CA3202}" srcOrd="1" destOrd="0" presId="urn:microsoft.com/office/officeart/2005/8/layout/architecture"/>
    <dgm:cxn modelId="{7924411F-5482-46A2-AC8F-E14113ED28E2}" type="presParOf" srcId="{B5E4B5FC-9B2E-4C1D-8C2E-719AB93661A5}" destId="{4F3364B8-C58F-4ACD-8E57-3AEA07B45738}" srcOrd="2" destOrd="0" presId="urn:microsoft.com/office/officeart/2005/8/layout/architecture"/>
    <dgm:cxn modelId="{89BC9923-4CE5-4AC5-AD2C-16ECD2B610F3}" type="presParOf" srcId="{4F3364B8-C58F-4ACD-8E57-3AEA07B45738}" destId="{D1E46136-1B26-4BC2-A533-C03C6D827629}" srcOrd="0" destOrd="0" presId="urn:microsoft.com/office/officeart/2005/8/layout/architecture"/>
    <dgm:cxn modelId="{46A3AA88-6537-4602-8E2E-BE3C283CA178}" type="presParOf" srcId="{D1E46136-1B26-4BC2-A533-C03C6D827629}" destId="{88CDAF22-11F9-48AA-ABBF-D7E5B5D60D22}" srcOrd="0" destOrd="0" presId="urn:microsoft.com/office/officeart/2005/8/layout/architecture"/>
    <dgm:cxn modelId="{2CF25924-40BC-4E55-B82F-5C00F109C3A5}" type="presParOf" srcId="{D1E46136-1B26-4BC2-A533-C03C6D827629}" destId="{3F1C6368-C022-42EE-876B-25B325B7A697}" srcOrd="1" destOrd="0" presId="urn:microsoft.com/office/officeart/2005/8/layout/architecture"/>
    <dgm:cxn modelId="{AE36BCFA-BAB3-46EF-98BB-67B1B978D118}" type="presParOf" srcId="{4F3364B8-C58F-4ACD-8E57-3AEA07B45738}" destId="{723A6CAA-A95B-45C8-B7EE-15048BA82668}" srcOrd="1" destOrd="0" presId="urn:microsoft.com/office/officeart/2005/8/layout/architecture"/>
    <dgm:cxn modelId="{FC2A3617-E49B-4102-B27F-A58C6BD44591}" type="presParOf" srcId="{4F3364B8-C58F-4ACD-8E57-3AEA07B45738}" destId="{83237474-9683-48BB-94F4-E80FD781947D}" srcOrd="2" destOrd="0" presId="urn:microsoft.com/office/officeart/2005/8/layout/architecture"/>
    <dgm:cxn modelId="{DDB8C2B1-D5EF-48ED-AC8B-7FDD397169A3}" type="presParOf" srcId="{83237474-9683-48BB-94F4-E80FD781947D}" destId="{08111B19-6317-42C5-9C94-32F8F95B145D}" srcOrd="0" destOrd="0" presId="urn:microsoft.com/office/officeart/2005/8/layout/architecture"/>
    <dgm:cxn modelId="{CADD7414-0AE3-4D34-A1F3-5695AB2FA9BC}" type="presParOf" srcId="{83237474-9683-48BB-94F4-E80FD781947D}" destId="{53E6DC3E-9FD9-42E9-8F93-DBAC5E657FA6}" srcOrd="1" destOrd="0" presId="urn:microsoft.com/office/officeart/2005/8/layout/architecture"/>
    <dgm:cxn modelId="{DD3E5860-76D4-432B-A9BC-68D5FF7CBFE0}" type="presParOf" srcId="{4F3364B8-C58F-4ACD-8E57-3AEA07B45738}" destId="{8B178617-970C-4A6B-ACAD-E824739FA087}" srcOrd="3" destOrd="0" presId="urn:microsoft.com/office/officeart/2005/8/layout/architecture"/>
    <dgm:cxn modelId="{4CC7928E-FF6F-4A05-AC4B-A2BAF0D91FE0}" type="presParOf" srcId="{4F3364B8-C58F-4ACD-8E57-3AEA07B45738}" destId="{A1C03A88-0CBD-4199-81A3-D181188B34DA}" srcOrd="4" destOrd="0" presId="urn:microsoft.com/office/officeart/2005/8/layout/architecture"/>
    <dgm:cxn modelId="{CB858607-961F-4798-B022-9E62F1D0527C}" type="presParOf" srcId="{A1C03A88-0CBD-4199-81A3-D181188B34DA}" destId="{291AD7B4-FE74-4394-AA0C-F01D3BB6950A}" srcOrd="0" destOrd="0" presId="urn:microsoft.com/office/officeart/2005/8/layout/architecture"/>
    <dgm:cxn modelId="{7D0AA47B-BBB9-4F16-86D9-18F2D65AC532}" type="presParOf" srcId="{A1C03A88-0CBD-4199-81A3-D181188B34DA}" destId="{FAD4502F-0AB4-4302-8BD6-3E3B95F61048}" srcOrd="1" destOrd="0" presId="urn:microsoft.com/office/officeart/2005/8/layout/architecture"/>
    <dgm:cxn modelId="{4B2BF559-1FF8-473D-9811-19E247B6FB57}" type="presParOf" srcId="{4F3364B8-C58F-4ACD-8E57-3AEA07B45738}" destId="{A5E4A3C6-C917-4F1C-B19A-C5E81F0BD3F0}" srcOrd="5" destOrd="0" presId="urn:microsoft.com/office/officeart/2005/8/layout/architecture"/>
    <dgm:cxn modelId="{521E9CE9-7BBE-49CB-972E-D3257C47E22D}" type="presParOf" srcId="{4F3364B8-C58F-4ACD-8E57-3AEA07B45738}" destId="{F89A093F-1C10-43A5-BE28-E19E248956DE}" srcOrd="6" destOrd="0" presId="urn:microsoft.com/office/officeart/2005/8/layout/architecture"/>
    <dgm:cxn modelId="{E2EF7B05-19C8-45C0-AC04-21EC45F3BAD2}" type="presParOf" srcId="{F89A093F-1C10-43A5-BE28-E19E248956DE}" destId="{DA309FDE-FCF9-4DC0-868F-A9BBC37B7EEA}" srcOrd="0" destOrd="0" presId="urn:microsoft.com/office/officeart/2005/8/layout/architecture"/>
    <dgm:cxn modelId="{84A0EE3D-54C7-4E0E-B75C-A888FF13D00A}" type="presParOf" srcId="{F89A093F-1C10-43A5-BE28-E19E248956DE}" destId="{1E562AEB-78B1-4E2A-8ABD-E86E7F7C859B}" srcOrd="1" destOrd="0" presId="urn:microsoft.com/office/officeart/2005/8/layout/architecture"/>
    <dgm:cxn modelId="{792C5FF9-0A83-46DB-AF54-D7D9885C94E5}" type="presParOf" srcId="{F89A093F-1C10-43A5-BE28-E19E248956DE}" destId="{A15CC0D9-5D8E-457E-A109-C3BB26873A44}" srcOrd="2" destOrd="0" presId="urn:microsoft.com/office/officeart/2005/8/layout/architecture"/>
    <dgm:cxn modelId="{C3BDB762-7630-48C8-9C03-21CEAF4A2041}" type="presParOf" srcId="{A15CC0D9-5D8E-457E-A109-C3BB26873A44}" destId="{C18CBEF3-EAF6-4720-B19D-31CD7DA5C826}" srcOrd="0" destOrd="0" presId="urn:microsoft.com/office/officeart/2005/8/layout/architecture"/>
    <dgm:cxn modelId="{C1963F63-47B0-4C26-86C3-0064BC6FBA60}" type="presParOf" srcId="{C18CBEF3-EAF6-4720-B19D-31CD7DA5C826}" destId="{B04B1BAD-4ECF-4763-AD02-28F54C86AE97}" srcOrd="0" destOrd="0" presId="urn:microsoft.com/office/officeart/2005/8/layout/architecture"/>
    <dgm:cxn modelId="{75A7461D-C756-4E0B-A244-091095D814E7}" type="presParOf" srcId="{C18CBEF3-EAF6-4720-B19D-31CD7DA5C826}" destId="{26A43387-364A-4D42-8C1D-59E804BF5AC9}" srcOrd="1" destOrd="0" presId="urn:microsoft.com/office/officeart/2005/8/layout/architecture"/>
    <dgm:cxn modelId="{0E292A61-FE53-43D3-BB53-EF0144DD1F81}" type="presParOf" srcId="{A15CC0D9-5D8E-457E-A109-C3BB26873A44}" destId="{8B7ECDE8-1156-441A-AC67-D1D4B3204FEA}" srcOrd="1" destOrd="0" presId="urn:microsoft.com/office/officeart/2005/8/layout/architecture"/>
    <dgm:cxn modelId="{E06607FC-3FDC-4A1E-A3FA-CCDFD7D8D336}" type="presParOf" srcId="{A15CC0D9-5D8E-457E-A109-C3BB26873A44}" destId="{3FF0B8B3-1C71-4F6B-9990-A0F134AC8E0A}" srcOrd="2" destOrd="0" presId="urn:microsoft.com/office/officeart/2005/8/layout/architecture"/>
    <dgm:cxn modelId="{B45C8880-690F-4755-8D65-B7FA5AD17B18}" type="presParOf" srcId="{3FF0B8B3-1C71-4F6B-9990-A0F134AC8E0A}" destId="{24EE1461-21BA-416C-B7F9-5C86E66CED8F}" srcOrd="0" destOrd="0" presId="urn:microsoft.com/office/officeart/2005/8/layout/architecture"/>
    <dgm:cxn modelId="{54FD48B8-6D52-41D0-B42C-FE9F49387B88}" type="presParOf" srcId="{3FF0B8B3-1C71-4F6B-9990-A0F134AC8E0A}" destId="{C7020A08-E13A-4003-893C-382FAFBEB2D4}" srcOrd="1" destOrd="0" presId="urn:microsoft.com/office/officeart/2005/8/layout/architecture"/>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E80961C-BCC3-492E-9C9B-EFC350DD7E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69E4959-C850-4423-BD06-5629F8A8F1A4}">
      <dgm:prSet phldrT="[Text]"/>
      <dgm:spPr/>
      <dgm:t>
        <a:bodyPr/>
        <a:lstStyle/>
        <a:p>
          <a:r>
            <a:rPr lang="en-US" dirty="0" smtClean="0">
              <a:latin typeface="Franklin Gothic Medium Cond" panose="020B0606030402020204" pitchFamily="34" charset="0"/>
              <a:cs typeface="FrankRuehl" panose="020E0503060101010101" pitchFamily="34" charset="-79"/>
            </a:rPr>
            <a:t>Public sector insurers</a:t>
          </a:r>
          <a:endParaRPr lang="en-US" dirty="0">
            <a:latin typeface="Franklin Gothic Medium Cond" panose="020B0606030402020204" pitchFamily="34" charset="0"/>
            <a:cs typeface="FrankRuehl" panose="020E0503060101010101" pitchFamily="34" charset="-79"/>
          </a:endParaRPr>
        </a:p>
      </dgm:t>
    </dgm:pt>
    <dgm:pt modelId="{BA724E42-647E-451F-A2E4-F23414B0CFC4}" type="parTrans" cxnId="{CB80A6C0-3008-4E30-8F60-97D9E6742DD6}">
      <dgm:prSet/>
      <dgm:spPr/>
      <dgm:t>
        <a:bodyPr/>
        <a:lstStyle/>
        <a:p>
          <a:endParaRPr lang="en-US"/>
        </a:p>
      </dgm:t>
    </dgm:pt>
    <dgm:pt modelId="{4E391586-4E06-4773-8363-F0DB8EE6A6E9}" type="sibTrans" cxnId="{CB80A6C0-3008-4E30-8F60-97D9E6742DD6}">
      <dgm:prSet/>
      <dgm:spPr/>
      <dgm:t>
        <a:bodyPr/>
        <a:lstStyle/>
        <a:p>
          <a:endParaRPr lang="en-US"/>
        </a:p>
      </dgm:t>
    </dgm:pt>
    <dgm:pt modelId="{ACE771CB-87DD-42AD-B1DE-E84B2DB48CA5}">
      <dgm:prSet phldrT="[Text]"/>
      <dgm:spPr/>
      <dgm:t>
        <a:bodyPr/>
        <a:lstStyle/>
        <a:p>
          <a:r>
            <a:rPr lang="en-US" dirty="0" smtClean="0">
              <a:latin typeface="Franklin Gothic Medium Cond" panose="020B0606030402020204" pitchFamily="34" charset="0"/>
              <a:cs typeface="FrankRuehl" panose="020E0503060101010101" pitchFamily="34" charset="-79"/>
            </a:rPr>
            <a:t>Life</a:t>
          </a:r>
          <a:endParaRPr lang="en-US" dirty="0">
            <a:latin typeface="Franklin Gothic Medium Cond" panose="020B0606030402020204" pitchFamily="34" charset="0"/>
            <a:cs typeface="FrankRuehl" panose="020E0503060101010101" pitchFamily="34" charset="-79"/>
          </a:endParaRPr>
        </a:p>
      </dgm:t>
    </dgm:pt>
    <dgm:pt modelId="{C6D20D03-B981-4C33-A24E-C4C8696FB2E4}" type="parTrans" cxnId="{EB8725EC-8DA3-4817-A1E2-97C7D772C8BC}">
      <dgm:prSet/>
      <dgm:spPr/>
      <dgm:t>
        <a:bodyPr/>
        <a:lstStyle/>
        <a:p>
          <a:endParaRPr lang="en-US"/>
        </a:p>
      </dgm:t>
    </dgm:pt>
    <dgm:pt modelId="{64A37AEE-1E2B-475D-9086-B48FA9A3B9F1}" type="sibTrans" cxnId="{EB8725EC-8DA3-4817-A1E2-97C7D772C8BC}">
      <dgm:prSet/>
      <dgm:spPr/>
      <dgm:t>
        <a:bodyPr/>
        <a:lstStyle/>
        <a:p>
          <a:endParaRPr lang="en-US"/>
        </a:p>
      </dgm:t>
    </dgm:pt>
    <dgm:pt modelId="{81D8F3D3-E633-4A06-8468-8440B95AE96D}">
      <dgm:prSet phldrT="[Text]"/>
      <dgm:spPr/>
      <dgm:t>
        <a:bodyPr/>
        <a:lstStyle/>
        <a:p>
          <a:r>
            <a:rPr lang="en-US" dirty="0" smtClean="0">
              <a:latin typeface="Franklin Gothic Medium Cond" panose="020B0606030402020204" pitchFamily="34" charset="0"/>
              <a:cs typeface="FrankRuehl" panose="020E0503060101010101" pitchFamily="34" charset="-79"/>
            </a:rPr>
            <a:t>LIC</a:t>
          </a:r>
          <a:endParaRPr lang="en-US" dirty="0">
            <a:latin typeface="Franklin Gothic Medium Cond" panose="020B0606030402020204" pitchFamily="34" charset="0"/>
            <a:cs typeface="FrankRuehl" panose="020E0503060101010101" pitchFamily="34" charset="-79"/>
          </a:endParaRPr>
        </a:p>
      </dgm:t>
    </dgm:pt>
    <dgm:pt modelId="{F4007E4E-9162-4B7F-9CB0-182B0FA4A798}" type="parTrans" cxnId="{865BA13A-F601-4D75-9D08-A524720195B0}">
      <dgm:prSet/>
      <dgm:spPr/>
      <dgm:t>
        <a:bodyPr/>
        <a:lstStyle/>
        <a:p>
          <a:endParaRPr lang="en-US"/>
        </a:p>
      </dgm:t>
    </dgm:pt>
    <dgm:pt modelId="{4D5B1D8B-1E36-4F18-8273-7013E39B49A4}" type="sibTrans" cxnId="{865BA13A-F601-4D75-9D08-A524720195B0}">
      <dgm:prSet/>
      <dgm:spPr/>
      <dgm:t>
        <a:bodyPr/>
        <a:lstStyle/>
        <a:p>
          <a:endParaRPr lang="en-US"/>
        </a:p>
      </dgm:t>
    </dgm:pt>
    <dgm:pt modelId="{C552C38C-9F71-423F-8362-B8016B19ADEE}">
      <dgm:prSet phldrT="[Text]"/>
      <dgm:spPr>
        <a:solidFill>
          <a:schemeClr val="accent4">
            <a:lumMod val="40000"/>
            <a:lumOff val="60000"/>
            <a:alpha val="90000"/>
          </a:schemeClr>
        </a:solidFill>
      </dgm:spPr>
      <dgm:t>
        <a:bodyPr/>
        <a:lstStyle/>
        <a:p>
          <a:r>
            <a:rPr lang="en-US" dirty="0" smtClean="0">
              <a:latin typeface="Franklin Gothic Medium Cond" panose="020B0606030402020204" pitchFamily="34" charset="0"/>
              <a:cs typeface="FrankRuehl" panose="020E0503060101010101" pitchFamily="34" charset="-79"/>
            </a:rPr>
            <a:t>Non-Life</a:t>
          </a:r>
          <a:endParaRPr lang="en-US" dirty="0">
            <a:latin typeface="Franklin Gothic Medium Cond" panose="020B0606030402020204" pitchFamily="34" charset="0"/>
            <a:cs typeface="FrankRuehl" panose="020E0503060101010101" pitchFamily="34" charset="-79"/>
          </a:endParaRPr>
        </a:p>
      </dgm:t>
    </dgm:pt>
    <dgm:pt modelId="{D6C70540-4555-495B-8C3E-4297EE927602}" type="parTrans" cxnId="{B4CBAC99-E56E-4573-90BE-C77977B6D407}">
      <dgm:prSet/>
      <dgm:spPr/>
      <dgm:t>
        <a:bodyPr/>
        <a:lstStyle/>
        <a:p>
          <a:endParaRPr lang="en-US"/>
        </a:p>
      </dgm:t>
    </dgm:pt>
    <dgm:pt modelId="{B7D0651E-11E9-49F6-ACA4-B9E8429712A5}" type="sibTrans" cxnId="{B4CBAC99-E56E-4573-90BE-C77977B6D407}">
      <dgm:prSet/>
      <dgm:spPr/>
      <dgm:t>
        <a:bodyPr/>
        <a:lstStyle/>
        <a:p>
          <a:endParaRPr lang="en-US"/>
        </a:p>
      </dgm:t>
    </dgm:pt>
    <dgm:pt modelId="{19EF87AB-00F9-4BFE-929B-65011A1D2EA5}">
      <dgm:prSet phldrT="[Text]"/>
      <dgm:spPr>
        <a:solidFill>
          <a:schemeClr val="accent4">
            <a:lumMod val="40000"/>
            <a:lumOff val="60000"/>
            <a:alpha val="90000"/>
          </a:schemeClr>
        </a:solidFill>
      </dgm:spPr>
      <dgm:t>
        <a:bodyPr/>
        <a:lstStyle/>
        <a:p>
          <a:r>
            <a:rPr lang="en-US" dirty="0" smtClean="0">
              <a:latin typeface="Franklin Gothic Medium Cond" panose="020B0606030402020204" pitchFamily="34" charset="0"/>
              <a:cs typeface="FrankRuehl" panose="020E0503060101010101" pitchFamily="34" charset="-79"/>
            </a:rPr>
            <a:t>4+2</a:t>
          </a:r>
          <a:endParaRPr lang="en-US" dirty="0">
            <a:latin typeface="Franklin Gothic Medium Cond" panose="020B0606030402020204" pitchFamily="34" charset="0"/>
            <a:cs typeface="FrankRuehl" panose="020E0503060101010101" pitchFamily="34" charset="-79"/>
          </a:endParaRPr>
        </a:p>
      </dgm:t>
    </dgm:pt>
    <dgm:pt modelId="{6B84FBF1-EC5A-4A8E-BA0E-C88C66330507}" type="parTrans" cxnId="{509B035C-95A3-4261-941A-0251B6B18B9F}">
      <dgm:prSet/>
      <dgm:spPr/>
      <dgm:t>
        <a:bodyPr/>
        <a:lstStyle/>
        <a:p>
          <a:endParaRPr lang="en-US"/>
        </a:p>
      </dgm:t>
    </dgm:pt>
    <dgm:pt modelId="{C2420CC2-4657-425B-B7E5-2D8FAF60DDF7}" type="sibTrans" cxnId="{509B035C-95A3-4261-941A-0251B6B18B9F}">
      <dgm:prSet/>
      <dgm:spPr/>
      <dgm:t>
        <a:bodyPr/>
        <a:lstStyle/>
        <a:p>
          <a:endParaRPr lang="en-US"/>
        </a:p>
      </dgm:t>
    </dgm:pt>
    <dgm:pt modelId="{4E149FB9-20EF-4FE2-8184-1418D8D40CAC}">
      <dgm:prSet phldrT="[Text]"/>
      <dgm:spPr/>
      <dgm:t>
        <a:bodyPr/>
        <a:lstStyle/>
        <a:p>
          <a:r>
            <a:rPr lang="en-US" dirty="0" smtClean="0">
              <a:latin typeface="Franklin Gothic Medium Cond" panose="020B0606030402020204" pitchFamily="34" charset="0"/>
              <a:cs typeface="FrankRuehl" panose="020E0503060101010101" pitchFamily="34" charset="-79"/>
            </a:rPr>
            <a:t>Re-insurance</a:t>
          </a:r>
          <a:endParaRPr lang="en-US" dirty="0">
            <a:latin typeface="Franklin Gothic Medium Cond" panose="020B0606030402020204" pitchFamily="34" charset="0"/>
            <a:cs typeface="FrankRuehl" panose="020E0503060101010101" pitchFamily="34" charset="-79"/>
          </a:endParaRPr>
        </a:p>
      </dgm:t>
    </dgm:pt>
    <dgm:pt modelId="{071AE14C-3009-4667-B7A5-85AD5C6E0F16}" type="parTrans" cxnId="{4E9EAA8F-A1BB-44D1-9A4F-D347249B1641}">
      <dgm:prSet/>
      <dgm:spPr/>
      <dgm:t>
        <a:bodyPr/>
        <a:lstStyle/>
        <a:p>
          <a:endParaRPr lang="en-US"/>
        </a:p>
      </dgm:t>
    </dgm:pt>
    <dgm:pt modelId="{E4518915-D637-47D7-BD10-83D42EA9B119}" type="sibTrans" cxnId="{4E9EAA8F-A1BB-44D1-9A4F-D347249B1641}">
      <dgm:prSet/>
      <dgm:spPr/>
      <dgm:t>
        <a:bodyPr/>
        <a:lstStyle/>
        <a:p>
          <a:endParaRPr lang="en-US"/>
        </a:p>
      </dgm:t>
    </dgm:pt>
    <dgm:pt modelId="{50AF0FBC-97CE-4BEC-84EA-E49A57107F92}">
      <dgm:prSet phldrT="[Text]"/>
      <dgm:spPr/>
      <dgm:t>
        <a:bodyPr/>
        <a:lstStyle/>
        <a:p>
          <a:r>
            <a:rPr lang="en-US" dirty="0" smtClean="0">
              <a:latin typeface="Franklin Gothic Medium Cond" panose="020B0606030402020204" pitchFamily="34" charset="0"/>
              <a:cs typeface="FrankRuehl" panose="020E0503060101010101" pitchFamily="34" charset="-79"/>
            </a:rPr>
            <a:t>GIC</a:t>
          </a:r>
          <a:endParaRPr lang="en-US" dirty="0">
            <a:latin typeface="Franklin Gothic Medium Cond" panose="020B0606030402020204" pitchFamily="34" charset="0"/>
            <a:cs typeface="FrankRuehl" panose="020E0503060101010101" pitchFamily="34" charset="-79"/>
          </a:endParaRPr>
        </a:p>
      </dgm:t>
    </dgm:pt>
    <dgm:pt modelId="{C1D03718-C213-4B94-A334-C58932CA8CDB}" type="parTrans" cxnId="{BFCDA5A1-2F2F-46D0-A557-D975CC99A33F}">
      <dgm:prSet/>
      <dgm:spPr/>
      <dgm:t>
        <a:bodyPr/>
        <a:lstStyle/>
        <a:p>
          <a:endParaRPr lang="en-US"/>
        </a:p>
      </dgm:t>
    </dgm:pt>
    <dgm:pt modelId="{AE504CDD-91CE-498B-9297-11C68A96BDCF}" type="sibTrans" cxnId="{BFCDA5A1-2F2F-46D0-A557-D975CC99A33F}">
      <dgm:prSet/>
      <dgm:spPr/>
      <dgm:t>
        <a:bodyPr/>
        <a:lstStyle/>
        <a:p>
          <a:endParaRPr lang="en-US"/>
        </a:p>
      </dgm:t>
    </dgm:pt>
    <dgm:pt modelId="{DFAE1D19-6F9A-4B90-9191-D68C909826BD}" type="pres">
      <dgm:prSet presAssocID="{8E80961C-BCC3-492E-9C9B-EFC350DD7E06}" presName="hierChild1" presStyleCnt="0">
        <dgm:presLayoutVars>
          <dgm:chPref val="1"/>
          <dgm:dir/>
          <dgm:animOne val="branch"/>
          <dgm:animLvl val="lvl"/>
          <dgm:resizeHandles/>
        </dgm:presLayoutVars>
      </dgm:prSet>
      <dgm:spPr/>
      <dgm:t>
        <a:bodyPr/>
        <a:lstStyle/>
        <a:p>
          <a:endParaRPr lang="en-US"/>
        </a:p>
      </dgm:t>
    </dgm:pt>
    <dgm:pt modelId="{C511DA42-F393-4F3D-893F-FC6DA291385D}" type="pres">
      <dgm:prSet presAssocID="{A69E4959-C850-4423-BD06-5629F8A8F1A4}" presName="hierRoot1" presStyleCnt="0"/>
      <dgm:spPr/>
    </dgm:pt>
    <dgm:pt modelId="{8907E2AA-DEC6-4875-93EA-4D603802D7C8}" type="pres">
      <dgm:prSet presAssocID="{A69E4959-C850-4423-BD06-5629F8A8F1A4}" presName="composite" presStyleCnt="0"/>
      <dgm:spPr/>
    </dgm:pt>
    <dgm:pt modelId="{1B9A8866-241E-43C3-BC84-F76B048F529C}" type="pres">
      <dgm:prSet presAssocID="{A69E4959-C850-4423-BD06-5629F8A8F1A4}" presName="background" presStyleLbl="node0" presStyleIdx="0" presStyleCnt="1"/>
      <dgm:spPr/>
    </dgm:pt>
    <dgm:pt modelId="{739DD230-07B2-42FF-93A1-1B8F962C23F5}" type="pres">
      <dgm:prSet presAssocID="{A69E4959-C850-4423-BD06-5629F8A8F1A4}" presName="text" presStyleLbl="fgAcc0" presStyleIdx="0" presStyleCnt="1">
        <dgm:presLayoutVars>
          <dgm:chPref val="3"/>
        </dgm:presLayoutVars>
      </dgm:prSet>
      <dgm:spPr/>
      <dgm:t>
        <a:bodyPr/>
        <a:lstStyle/>
        <a:p>
          <a:endParaRPr lang="en-US"/>
        </a:p>
      </dgm:t>
    </dgm:pt>
    <dgm:pt modelId="{EDDBAE87-D30E-4B43-B105-B2E59759B50D}" type="pres">
      <dgm:prSet presAssocID="{A69E4959-C850-4423-BD06-5629F8A8F1A4}" presName="hierChild2" presStyleCnt="0"/>
      <dgm:spPr/>
    </dgm:pt>
    <dgm:pt modelId="{1A9C7D8C-9534-4250-A810-3C95466E5405}" type="pres">
      <dgm:prSet presAssocID="{C6D20D03-B981-4C33-A24E-C4C8696FB2E4}" presName="Name10" presStyleLbl="parChTrans1D2" presStyleIdx="0" presStyleCnt="3"/>
      <dgm:spPr/>
      <dgm:t>
        <a:bodyPr/>
        <a:lstStyle/>
        <a:p>
          <a:endParaRPr lang="en-US"/>
        </a:p>
      </dgm:t>
    </dgm:pt>
    <dgm:pt modelId="{89C508F0-8207-4D35-BC37-B3800F0C5330}" type="pres">
      <dgm:prSet presAssocID="{ACE771CB-87DD-42AD-B1DE-E84B2DB48CA5}" presName="hierRoot2" presStyleCnt="0"/>
      <dgm:spPr/>
    </dgm:pt>
    <dgm:pt modelId="{4668345D-A1FE-443B-9448-4D1818C55F0F}" type="pres">
      <dgm:prSet presAssocID="{ACE771CB-87DD-42AD-B1DE-E84B2DB48CA5}" presName="composite2" presStyleCnt="0"/>
      <dgm:spPr/>
    </dgm:pt>
    <dgm:pt modelId="{2F63623E-D592-47AE-BFB0-BB767E116308}" type="pres">
      <dgm:prSet presAssocID="{ACE771CB-87DD-42AD-B1DE-E84B2DB48CA5}" presName="background2" presStyleLbl="node2" presStyleIdx="0" presStyleCnt="3"/>
      <dgm:spPr/>
    </dgm:pt>
    <dgm:pt modelId="{32D5158F-187D-41BF-8E79-9028873BF5B8}" type="pres">
      <dgm:prSet presAssocID="{ACE771CB-87DD-42AD-B1DE-E84B2DB48CA5}" presName="text2" presStyleLbl="fgAcc2" presStyleIdx="0" presStyleCnt="3">
        <dgm:presLayoutVars>
          <dgm:chPref val="3"/>
        </dgm:presLayoutVars>
      </dgm:prSet>
      <dgm:spPr/>
      <dgm:t>
        <a:bodyPr/>
        <a:lstStyle/>
        <a:p>
          <a:endParaRPr lang="en-US"/>
        </a:p>
      </dgm:t>
    </dgm:pt>
    <dgm:pt modelId="{352ABE56-5050-4BBC-B0F6-81453D22FEFF}" type="pres">
      <dgm:prSet presAssocID="{ACE771CB-87DD-42AD-B1DE-E84B2DB48CA5}" presName="hierChild3" presStyleCnt="0"/>
      <dgm:spPr/>
    </dgm:pt>
    <dgm:pt modelId="{C9A938F5-C055-4471-A803-86B539810A2B}" type="pres">
      <dgm:prSet presAssocID="{F4007E4E-9162-4B7F-9CB0-182B0FA4A798}" presName="Name17" presStyleLbl="parChTrans1D3" presStyleIdx="0" presStyleCnt="3"/>
      <dgm:spPr/>
      <dgm:t>
        <a:bodyPr/>
        <a:lstStyle/>
        <a:p>
          <a:endParaRPr lang="en-US"/>
        </a:p>
      </dgm:t>
    </dgm:pt>
    <dgm:pt modelId="{58024FA5-7283-4C90-95B9-EB8CD7047620}" type="pres">
      <dgm:prSet presAssocID="{81D8F3D3-E633-4A06-8468-8440B95AE96D}" presName="hierRoot3" presStyleCnt="0"/>
      <dgm:spPr/>
    </dgm:pt>
    <dgm:pt modelId="{91C63575-5707-458B-BD4F-8F30F156997A}" type="pres">
      <dgm:prSet presAssocID="{81D8F3D3-E633-4A06-8468-8440B95AE96D}" presName="composite3" presStyleCnt="0"/>
      <dgm:spPr/>
    </dgm:pt>
    <dgm:pt modelId="{D75587AE-4E94-4B31-8DB4-28020345FE06}" type="pres">
      <dgm:prSet presAssocID="{81D8F3D3-E633-4A06-8468-8440B95AE96D}" presName="background3" presStyleLbl="node3" presStyleIdx="0" presStyleCnt="3"/>
      <dgm:spPr/>
    </dgm:pt>
    <dgm:pt modelId="{112C49BB-BFC7-46CC-B82B-21A1F621F483}" type="pres">
      <dgm:prSet presAssocID="{81D8F3D3-E633-4A06-8468-8440B95AE96D}" presName="text3" presStyleLbl="fgAcc3" presStyleIdx="0" presStyleCnt="3">
        <dgm:presLayoutVars>
          <dgm:chPref val="3"/>
        </dgm:presLayoutVars>
      </dgm:prSet>
      <dgm:spPr/>
      <dgm:t>
        <a:bodyPr/>
        <a:lstStyle/>
        <a:p>
          <a:endParaRPr lang="en-US"/>
        </a:p>
      </dgm:t>
    </dgm:pt>
    <dgm:pt modelId="{81BDCEFC-C117-4A10-849B-B5F85286F55B}" type="pres">
      <dgm:prSet presAssocID="{81D8F3D3-E633-4A06-8468-8440B95AE96D}" presName="hierChild4" presStyleCnt="0"/>
      <dgm:spPr/>
    </dgm:pt>
    <dgm:pt modelId="{9BB0E9D1-68D4-41C8-9556-E22851B2128B}" type="pres">
      <dgm:prSet presAssocID="{D6C70540-4555-495B-8C3E-4297EE927602}" presName="Name10" presStyleLbl="parChTrans1D2" presStyleIdx="1" presStyleCnt="3"/>
      <dgm:spPr/>
      <dgm:t>
        <a:bodyPr/>
        <a:lstStyle/>
        <a:p>
          <a:endParaRPr lang="en-US"/>
        </a:p>
      </dgm:t>
    </dgm:pt>
    <dgm:pt modelId="{530CCC45-6FAB-435C-994B-3562043B84B3}" type="pres">
      <dgm:prSet presAssocID="{C552C38C-9F71-423F-8362-B8016B19ADEE}" presName="hierRoot2" presStyleCnt="0"/>
      <dgm:spPr/>
    </dgm:pt>
    <dgm:pt modelId="{315BFB48-3798-4D4D-8DA7-B40BAE436E8B}" type="pres">
      <dgm:prSet presAssocID="{C552C38C-9F71-423F-8362-B8016B19ADEE}" presName="composite2" presStyleCnt="0"/>
      <dgm:spPr/>
    </dgm:pt>
    <dgm:pt modelId="{BB3F7BE1-681D-4311-8B70-F880F6B86342}" type="pres">
      <dgm:prSet presAssocID="{C552C38C-9F71-423F-8362-B8016B19ADEE}" presName="background2" presStyleLbl="node2" presStyleIdx="1" presStyleCnt="3"/>
      <dgm:spPr/>
    </dgm:pt>
    <dgm:pt modelId="{3B012DE2-5A88-4520-998C-2ED389A9B864}" type="pres">
      <dgm:prSet presAssocID="{C552C38C-9F71-423F-8362-B8016B19ADEE}" presName="text2" presStyleLbl="fgAcc2" presStyleIdx="1" presStyleCnt="3">
        <dgm:presLayoutVars>
          <dgm:chPref val="3"/>
        </dgm:presLayoutVars>
      </dgm:prSet>
      <dgm:spPr/>
      <dgm:t>
        <a:bodyPr/>
        <a:lstStyle/>
        <a:p>
          <a:endParaRPr lang="en-US"/>
        </a:p>
      </dgm:t>
    </dgm:pt>
    <dgm:pt modelId="{376D6C91-982D-48BA-B77F-F602E940CE9B}" type="pres">
      <dgm:prSet presAssocID="{C552C38C-9F71-423F-8362-B8016B19ADEE}" presName="hierChild3" presStyleCnt="0"/>
      <dgm:spPr/>
    </dgm:pt>
    <dgm:pt modelId="{F16C9697-9B7B-4B43-B71E-F0EC7356C374}" type="pres">
      <dgm:prSet presAssocID="{6B84FBF1-EC5A-4A8E-BA0E-C88C66330507}" presName="Name17" presStyleLbl="parChTrans1D3" presStyleIdx="1" presStyleCnt="3"/>
      <dgm:spPr/>
      <dgm:t>
        <a:bodyPr/>
        <a:lstStyle/>
        <a:p>
          <a:endParaRPr lang="en-US"/>
        </a:p>
      </dgm:t>
    </dgm:pt>
    <dgm:pt modelId="{65645658-4C46-4076-9230-F0597AB352A0}" type="pres">
      <dgm:prSet presAssocID="{19EF87AB-00F9-4BFE-929B-65011A1D2EA5}" presName="hierRoot3" presStyleCnt="0"/>
      <dgm:spPr/>
    </dgm:pt>
    <dgm:pt modelId="{60D5A2F7-AED7-422E-8023-DD0E7AC868DB}" type="pres">
      <dgm:prSet presAssocID="{19EF87AB-00F9-4BFE-929B-65011A1D2EA5}" presName="composite3" presStyleCnt="0"/>
      <dgm:spPr/>
    </dgm:pt>
    <dgm:pt modelId="{DC4DC0FE-0C0B-4948-BB29-8E9D35C01B05}" type="pres">
      <dgm:prSet presAssocID="{19EF87AB-00F9-4BFE-929B-65011A1D2EA5}" presName="background3" presStyleLbl="node3" presStyleIdx="1" presStyleCnt="3"/>
      <dgm:spPr/>
    </dgm:pt>
    <dgm:pt modelId="{A87D4F32-86FF-4BCF-83C0-B021D6158059}" type="pres">
      <dgm:prSet presAssocID="{19EF87AB-00F9-4BFE-929B-65011A1D2EA5}" presName="text3" presStyleLbl="fgAcc3" presStyleIdx="1" presStyleCnt="3">
        <dgm:presLayoutVars>
          <dgm:chPref val="3"/>
        </dgm:presLayoutVars>
      </dgm:prSet>
      <dgm:spPr/>
      <dgm:t>
        <a:bodyPr/>
        <a:lstStyle/>
        <a:p>
          <a:endParaRPr lang="en-US"/>
        </a:p>
      </dgm:t>
    </dgm:pt>
    <dgm:pt modelId="{C3EC2058-6AD1-46E2-84FE-F824DA2BFEB6}" type="pres">
      <dgm:prSet presAssocID="{19EF87AB-00F9-4BFE-929B-65011A1D2EA5}" presName="hierChild4" presStyleCnt="0"/>
      <dgm:spPr/>
    </dgm:pt>
    <dgm:pt modelId="{C63CFEDF-032A-460D-AC58-FF7F85CCEC5D}" type="pres">
      <dgm:prSet presAssocID="{071AE14C-3009-4667-B7A5-85AD5C6E0F16}" presName="Name10" presStyleLbl="parChTrans1D2" presStyleIdx="2" presStyleCnt="3"/>
      <dgm:spPr/>
      <dgm:t>
        <a:bodyPr/>
        <a:lstStyle/>
        <a:p>
          <a:endParaRPr lang="en-US"/>
        </a:p>
      </dgm:t>
    </dgm:pt>
    <dgm:pt modelId="{8E0B30CA-317E-4C58-A3CD-7E42D500AF08}" type="pres">
      <dgm:prSet presAssocID="{4E149FB9-20EF-4FE2-8184-1418D8D40CAC}" presName="hierRoot2" presStyleCnt="0"/>
      <dgm:spPr/>
    </dgm:pt>
    <dgm:pt modelId="{BDDE1669-11F7-45CB-BC1B-5D82AD969AAD}" type="pres">
      <dgm:prSet presAssocID="{4E149FB9-20EF-4FE2-8184-1418D8D40CAC}" presName="composite2" presStyleCnt="0"/>
      <dgm:spPr/>
    </dgm:pt>
    <dgm:pt modelId="{7EF7B5BB-FFF5-42EB-9458-1DC974B89DFC}" type="pres">
      <dgm:prSet presAssocID="{4E149FB9-20EF-4FE2-8184-1418D8D40CAC}" presName="background2" presStyleLbl="node2" presStyleIdx="2" presStyleCnt="3"/>
      <dgm:spPr/>
    </dgm:pt>
    <dgm:pt modelId="{FF9B9150-AE35-48DD-8DDE-E7AB4D731CE7}" type="pres">
      <dgm:prSet presAssocID="{4E149FB9-20EF-4FE2-8184-1418D8D40CAC}" presName="text2" presStyleLbl="fgAcc2" presStyleIdx="2" presStyleCnt="3">
        <dgm:presLayoutVars>
          <dgm:chPref val="3"/>
        </dgm:presLayoutVars>
      </dgm:prSet>
      <dgm:spPr/>
      <dgm:t>
        <a:bodyPr/>
        <a:lstStyle/>
        <a:p>
          <a:endParaRPr lang="en-US"/>
        </a:p>
      </dgm:t>
    </dgm:pt>
    <dgm:pt modelId="{971639C9-8DFD-4BEC-9A76-4CBFA2C96CA8}" type="pres">
      <dgm:prSet presAssocID="{4E149FB9-20EF-4FE2-8184-1418D8D40CAC}" presName="hierChild3" presStyleCnt="0"/>
      <dgm:spPr/>
    </dgm:pt>
    <dgm:pt modelId="{4370582F-8E8F-41A8-B908-D1FDFEB60CDC}" type="pres">
      <dgm:prSet presAssocID="{C1D03718-C213-4B94-A334-C58932CA8CDB}" presName="Name17" presStyleLbl="parChTrans1D3" presStyleIdx="2" presStyleCnt="3"/>
      <dgm:spPr/>
      <dgm:t>
        <a:bodyPr/>
        <a:lstStyle/>
        <a:p>
          <a:endParaRPr lang="en-US"/>
        </a:p>
      </dgm:t>
    </dgm:pt>
    <dgm:pt modelId="{917A9CFE-933B-4574-9BA1-D807BEF2CB2D}" type="pres">
      <dgm:prSet presAssocID="{50AF0FBC-97CE-4BEC-84EA-E49A57107F92}" presName="hierRoot3" presStyleCnt="0"/>
      <dgm:spPr/>
    </dgm:pt>
    <dgm:pt modelId="{E305620A-B4EA-42B3-9DB8-AE03AEAFB8D1}" type="pres">
      <dgm:prSet presAssocID="{50AF0FBC-97CE-4BEC-84EA-E49A57107F92}" presName="composite3" presStyleCnt="0"/>
      <dgm:spPr/>
    </dgm:pt>
    <dgm:pt modelId="{1DAE50D4-0963-4B5C-BC3A-A237E4E301BE}" type="pres">
      <dgm:prSet presAssocID="{50AF0FBC-97CE-4BEC-84EA-E49A57107F92}" presName="background3" presStyleLbl="node3" presStyleIdx="2" presStyleCnt="3"/>
      <dgm:spPr/>
    </dgm:pt>
    <dgm:pt modelId="{50CE09E5-1885-4A6D-B1A6-8A69840D23CE}" type="pres">
      <dgm:prSet presAssocID="{50AF0FBC-97CE-4BEC-84EA-E49A57107F92}" presName="text3" presStyleLbl="fgAcc3" presStyleIdx="2" presStyleCnt="3">
        <dgm:presLayoutVars>
          <dgm:chPref val="3"/>
        </dgm:presLayoutVars>
      </dgm:prSet>
      <dgm:spPr/>
      <dgm:t>
        <a:bodyPr/>
        <a:lstStyle/>
        <a:p>
          <a:endParaRPr lang="en-US"/>
        </a:p>
      </dgm:t>
    </dgm:pt>
    <dgm:pt modelId="{49B27F5E-301A-488D-8110-370C761FF68D}" type="pres">
      <dgm:prSet presAssocID="{50AF0FBC-97CE-4BEC-84EA-E49A57107F92}" presName="hierChild4" presStyleCnt="0"/>
      <dgm:spPr/>
    </dgm:pt>
  </dgm:ptLst>
  <dgm:cxnLst>
    <dgm:cxn modelId="{865BA13A-F601-4D75-9D08-A524720195B0}" srcId="{ACE771CB-87DD-42AD-B1DE-E84B2DB48CA5}" destId="{81D8F3D3-E633-4A06-8468-8440B95AE96D}" srcOrd="0" destOrd="0" parTransId="{F4007E4E-9162-4B7F-9CB0-182B0FA4A798}" sibTransId="{4D5B1D8B-1E36-4F18-8273-7013E39B49A4}"/>
    <dgm:cxn modelId="{931223AB-938A-4CBA-92F4-CD78D9E4B61B}" type="presOf" srcId="{81D8F3D3-E633-4A06-8468-8440B95AE96D}" destId="{112C49BB-BFC7-46CC-B82B-21A1F621F483}" srcOrd="0" destOrd="0" presId="urn:microsoft.com/office/officeart/2005/8/layout/hierarchy1"/>
    <dgm:cxn modelId="{B5DDEAB6-42F9-4E18-86E3-8E1682BEAA82}" type="presOf" srcId="{19EF87AB-00F9-4BFE-929B-65011A1D2EA5}" destId="{A87D4F32-86FF-4BCF-83C0-B021D6158059}" srcOrd="0" destOrd="0" presId="urn:microsoft.com/office/officeart/2005/8/layout/hierarchy1"/>
    <dgm:cxn modelId="{021F8AAF-4464-44F7-9867-453293FEFC77}" type="presOf" srcId="{6B84FBF1-EC5A-4A8E-BA0E-C88C66330507}" destId="{F16C9697-9B7B-4B43-B71E-F0EC7356C374}" srcOrd="0" destOrd="0" presId="urn:microsoft.com/office/officeart/2005/8/layout/hierarchy1"/>
    <dgm:cxn modelId="{EB8725EC-8DA3-4817-A1E2-97C7D772C8BC}" srcId="{A69E4959-C850-4423-BD06-5629F8A8F1A4}" destId="{ACE771CB-87DD-42AD-B1DE-E84B2DB48CA5}" srcOrd="0" destOrd="0" parTransId="{C6D20D03-B981-4C33-A24E-C4C8696FB2E4}" sibTransId="{64A37AEE-1E2B-475D-9086-B48FA9A3B9F1}"/>
    <dgm:cxn modelId="{E1640B7A-8999-43BF-80B7-9270E2F9B3FD}" type="presOf" srcId="{C1D03718-C213-4B94-A334-C58932CA8CDB}" destId="{4370582F-8E8F-41A8-B908-D1FDFEB60CDC}" srcOrd="0" destOrd="0" presId="urn:microsoft.com/office/officeart/2005/8/layout/hierarchy1"/>
    <dgm:cxn modelId="{46DC6F5E-003F-4738-A68A-FA3E6B884458}" type="presOf" srcId="{4E149FB9-20EF-4FE2-8184-1418D8D40CAC}" destId="{FF9B9150-AE35-48DD-8DDE-E7AB4D731CE7}" srcOrd="0" destOrd="0" presId="urn:microsoft.com/office/officeart/2005/8/layout/hierarchy1"/>
    <dgm:cxn modelId="{F70BD278-D40E-46DC-A1A5-9ED46F4DCD9B}" type="presOf" srcId="{C552C38C-9F71-423F-8362-B8016B19ADEE}" destId="{3B012DE2-5A88-4520-998C-2ED389A9B864}" srcOrd="0" destOrd="0" presId="urn:microsoft.com/office/officeart/2005/8/layout/hierarchy1"/>
    <dgm:cxn modelId="{501A419C-30B2-4675-BD19-2B9280C2C5D1}" type="presOf" srcId="{C6D20D03-B981-4C33-A24E-C4C8696FB2E4}" destId="{1A9C7D8C-9534-4250-A810-3C95466E5405}" srcOrd="0" destOrd="0" presId="urn:microsoft.com/office/officeart/2005/8/layout/hierarchy1"/>
    <dgm:cxn modelId="{26DD7DBD-27D5-4A73-A9D1-5563BEA41965}" type="presOf" srcId="{A69E4959-C850-4423-BD06-5629F8A8F1A4}" destId="{739DD230-07B2-42FF-93A1-1B8F962C23F5}" srcOrd="0" destOrd="0" presId="urn:microsoft.com/office/officeart/2005/8/layout/hierarchy1"/>
    <dgm:cxn modelId="{73485C39-8267-4037-BA7A-0A16CB12F92F}" type="presOf" srcId="{F4007E4E-9162-4B7F-9CB0-182B0FA4A798}" destId="{C9A938F5-C055-4471-A803-86B539810A2B}" srcOrd="0" destOrd="0" presId="urn:microsoft.com/office/officeart/2005/8/layout/hierarchy1"/>
    <dgm:cxn modelId="{4E9EAA8F-A1BB-44D1-9A4F-D347249B1641}" srcId="{A69E4959-C850-4423-BD06-5629F8A8F1A4}" destId="{4E149FB9-20EF-4FE2-8184-1418D8D40CAC}" srcOrd="2" destOrd="0" parTransId="{071AE14C-3009-4667-B7A5-85AD5C6E0F16}" sibTransId="{E4518915-D637-47D7-BD10-83D42EA9B119}"/>
    <dgm:cxn modelId="{4FF5F984-5DB9-4045-A85A-BAE1B243009B}" type="presOf" srcId="{071AE14C-3009-4667-B7A5-85AD5C6E0F16}" destId="{C63CFEDF-032A-460D-AC58-FF7F85CCEC5D}" srcOrd="0" destOrd="0" presId="urn:microsoft.com/office/officeart/2005/8/layout/hierarchy1"/>
    <dgm:cxn modelId="{9A75FD0C-A0BD-4706-ACED-2ACF4FCEEE90}" type="presOf" srcId="{8E80961C-BCC3-492E-9C9B-EFC350DD7E06}" destId="{DFAE1D19-6F9A-4B90-9191-D68C909826BD}" srcOrd="0" destOrd="0" presId="urn:microsoft.com/office/officeart/2005/8/layout/hierarchy1"/>
    <dgm:cxn modelId="{0CEDEA8B-9DAA-4E7C-9F32-5E275CC2DF77}" type="presOf" srcId="{50AF0FBC-97CE-4BEC-84EA-E49A57107F92}" destId="{50CE09E5-1885-4A6D-B1A6-8A69840D23CE}" srcOrd="0" destOrd="0" presId="urn:microsoft.com/office/officeart/2005/8/layout/hierarchy1"/>
    <dgm:cxn modelId="{34C76CB5-4498-4788-81E9-5A57A962506E}" type="presOf" srcId="{ACE771CB-87DD-42AD-B1DE-E84B2DB48CA5}" destId="{32D5158F-187D-41BF-8E79-9028873BF5B8}" srcOrd="0" destOrd="0" presId="urn:microsoft.com/office/officeart/2005/8/layout/hierarchy1"/>
    <dgm:cxn modelId="{CB80A6C0-3008-4E30-8F60-97D9E6742DD6}" srcId="{8E80961C-BCC3-492E-9C9B-EFC350DD7E06}" destId="{A69E4959-C850-4423-BD06-5629F8A8F1A4}" srcOrd="0" destOrd="0" parTransId="{BA724E42-647E-451F-A2E4-F23414B0CFC4}" sibTransId="{4E391586-4E06-4773-8363-F0DB8EE6A6E9}"/>
    <dgm:cxn modelId="{BFCDA5A1-2F2F-46D0-A557-D975CC99A33F}" srcId="{4E149FB9-20EF-4FE2-8184-1418D8D40CAC}" destId="{50AF0FBC-97CE-4BEC-84EA-E49A57107F92}" srcOrd="0" destOrd="0" parTransId="{C1D03718-C213-4B94-A334-C58932CA8CDB}" sibTransId="{AE504CDD-91CE-498B-9297-11C68A96BDCF}"/>
    <dgm:cxn modelId="{509B035C-95A3-4261-941A-0251B6B18B9F}" srcId="{C552C38C-9F71-423F-8362-B8016B19ADEE}" destId="{19EF87AB-00F9-4BFE-929B-65011A1D2EA5}" srcOrd="0" destOrd="0" parTransId="{6B84FBF1-EC5A-4A8E-BA0E-C88C66330507}" sibTransId="{C2420CC2-4657-425B-B7E5-2D8FAF60DDF7}"/>
    <dgm:cxn modelId="{214A799D-5D78-4D9F-9B15-A29E55FC436D}" type="presOf" srcId="{D6C70540-4555-495B-8C3E-4297EE927602}" destId="{9BB0E9D1-68D4-41C8-9556-E22851B2128B}" srcOrd="0" destOrd="0" presId="urn:microsoft.com/office/officeart/2005/8/layout/hierarchy1"/>
    <dgm:cxn modelId="{B4CBAC99-E56E-4573-90BE-C77977B6D407}" srcId="{A69E4959-C850-4423-BD06-5629F8A8F1A4}" destId="{C552C38C-9F71-423F-8362-B8016B19ADEE}" srcOrd="1" destOrd="0" parTransId="{D6C70540-4555-495B-8C3E-4297EE927602}" sibTransId="{B7D0651E-11E9-49F6-ACA4-B9E8429712A5}"/>
    <dgm:cxn modelId="{66DE17A3-8240-4A99-BFC5-FD1034E617E4}" type="presParOf" srcId="{DFAE1D19-6F9A-4B90-9191-D68C909826BD}" destId="{C511DA42-F393-4F3D-893F-FC6DA291385D}" srcOrd="0" destOrd="0" presId="urn:microsoft.com/office/officeart/2005/8/layout/hierarchy1"/>
    <dgm:cxn modelId="{E50C6C37-1763-481C-9C0F-1F2F4419D15E}" type="presParOf" srcId="{C511DA42-F393-4F3D-893F-FC6DA291385D}" destId="{8907E2AA-DEC6-4875-93EA-4D603802D7C8}" srcOrd="0" destOrd="0" presId="urn:microsoft.com/office/officeart/2005/8/layout/hierarchy1"/>
    <dgm:cxn modelId="{0DF80408-E6B5-4601-82A0-57D8E5233010}" type="presParOf" srcId="{8907E2AA-DEC6-4875-93EA-4D603802D7C8}" destId="{1B9A8866-241E-43C3-BC84-F76B048F529C}" srcOrd="0" destOrd="0" presId="urn:microsoft.com/office/officeart/2005/8/layout/hierarchy1"/>
    <dgm:cxn modelId="{0ADDA47D-6F9B-48EE-B443-2378DEC782A2}" type="presParOf" srcId="{8907E2AA-DEC6-4875-93EA-4D603802D7C8}" destId="{739DD230-07B2-42FF-93A1-1B8F962C23F5}" srcOrd="1" destOrd="0" presId="urn:microsoft.com/office/officeart/2005/8/layout/hierarchy1"/>
    <dgm:cxn modelId="{6A876793-51BD-4CCF-B2F3-DC31F956AB8B}" type="presParOf" srcId="{C511DA42-F393-4F3D-893F-FC6DA291385D}" destId="{EDDBAE87-D30E-4B43-B105-B2E59759B50D}" srcOrd="1" destOrd="0" presId="urn:microsoft.com/office/officeart/2005/8/layout/hierarchy1"/>
    <dgm:cxn modelId="{7D829C1B-54D6-400B-A2D9-294D0387302D}" type="presParOf" srcId="{EDDBAE87-D30E-4B43-B105-B2E59759B50D}" destId="{1A9C7D8C-9534-4250-A810-3C95466E5405}" srcOrd="0" destOrd="0" presId="urn:microsoft.com/office/officeart/2005/8/layout/hierarchy1"/>
    <dgm:cxn modelId="{924FE839-D54D-44D5-8E95-92D629FDC863}" type="presParOf" srcId="{EDDBAE87-D30E-4B43-B105-B2E59759B50D}" destId="{89C508F0-8207-4D35-BC37-B3800F0C5330}" srcOrd="1" destOrd="0" presId="urn:microsoft.com/office/officeart/2005/8/layout/hierarchy1"/>
    <dgm:cxn modelId="{A93B7C16-7847-45E4-842F-B80912C25326}" type="presParOf" srcId="{89C508F0-8207-4D35-BC37-B3800F0C5330}" destId="{4668345D-A1FE-443B-9448-4D1818C55F0F}" srcOrd="0" destOrd="0" presId="urn:microsoft.com/office/officeart/2005/8/layout/hierarchy1"/>
    <dgm:cxn modelId="{FB11D040-7892-416F-98CF-DFC0B2AF5F9E}" type="presParOf" srcId="{4668345D-A1FE-443B-9448-4D1818C55F0F}" destId="{2F63623E-D592-47AE-BFB0-BB767E116308}" srcOrd="0" destOrd="0" presId="urn:microsoft.com/office/officeart/2005/8/layout/hierarchy1"/>
    <dgm:cxn modelId="{CA7C8F6D-8626-4EAA-88EE-58507F3C4138}" type="presParOf" srcId="{4668345D-A1FE-443B-9448-4D1818C55F0F}" destId="{32D5158F-187D-41BF-8E79-9028873BF5B8}" srcOrd="1" destOrd="0" presId="urn:microsoft.com/office/officeart/2005/8/layout/hierarchy1"/>
    <dgm:cxn modelId="{9FD6009C-3DE9-457F-8338-53445572428A}" type="presParOf" srcId="{89C508F0-8207-4D35-BC37-B3800F0C5330}" destId="{352ABE56-5050-4BBC-B0F6-81453D22FEFF}" srcOrd="1" destOrd="0" presId="urn:microsoft.com/office/officeart/2005/8/layout/hierarchy1"/>
    <dgm:cxn modelId="{C0CF7FF2-9ACB-4191-BCC1-716F84F648C4}" type="presParOf" srcId="{352ABE56-5050-4BBC-B0F6-81453D22FEFF}" destId="{C9A938F5-C055-4471-A803-86B539810A2B}" srcOrd="0" destOrd="0" presId="urn:microsoft.com/office/officeart/2005/8/layout/hierarchy1"/>
    <dgm:cxn modelId="{ADF541C5-6168-4ABD-B13F-C5CCB4B85CAD}" type="presParOf" srcId="{352ABE56-5050-4BBC-B0F6-81453D22FEFF}" destId="{58024FA5-7283-4C90-95B9-EB8CD7047620}" srcOrd="1" destOrd="0" presId="urn:microsoft.com/office/officeart/2005/8/layout/hierarchy1"/>
    <dgm:cxn modelId="{0386242E-3F09-4604-8861-E6248CC73B02}" type="presParOf" srcId="{58024FA5-7283-4C90-95B9-EB8CD7047620}" destId="{91C63575-5707-458B-BD4F-8F30F156997A}" srcOrd="0" destOrd="0" presId="urn:microsoft.com/office/officeart/2005/8/layout/hierarchy1"/>
    <dgm:cxn modelId="{9AABFCA3-B780-40CE-B4C9-C6AF392287D2}" type="presParOf" srcId="{91C63575-5707-458B-BD4F-8F30F156997A}" destId="{D75587AE-4E94-4B31-8DB4-28020345FE06}" srcOrd="0" destOrd="0" presId="urn:microsoft.com/office/officeart/2005/8/layout/hierarchy1"/>
    <dgm:cxn modelId="{A9E8BBA5-7BA0-4958-BD50-AC472C15D4A6}" type="presParOf" srcId="{91C63575-5707-458B-BD4F-8F30F156997A}" destId="{112C49BB-BFC7-46CC-B82B-21A1F621F483}" srcOrd="1" destOrd="0" presId="urn:microsoft.com/office/officeart/2005/8/layout/hierarchy1"/>
    <dgm:cxn modelId="{306C2D77-CB19-48C8-9E40-213C996CCC50}" type="presParOf" srcId="{58024FA5-7283-4C90-95B9-EB8CD7047620}" destId="{81BDCEFC-C117-4A10-849B-B5F85286F55B}" srcOrd="1" destOrd="0" presId="urn:microsoft.com/office/officeart/2005/8/layout/hierarchy1"/>
    <dgm:cxn modelId="{ECD53B9B-BEDD-4901-897F-5C9CCA5C5C6F}" type="presParOf" srcId="{EDDBAE87-D30E-4B43-B105-B2E59759B50D}" destId="{9BB0E9D1-68D4-41C8-9556-E22851B2128B}" srcOrd="2" destOrd="0" presId="urn:microsoft.com/office/officeart/2005/8/layout/hierarchy1"/>
    <dgm:cxn modelId="{93FD68DD-5241-45D5-8785-CA8639B102A5}" type="presParOf" srcId="{EDDBAE87-D30E-4B43-B105-B2E59759B50D}" destId="{530CCC45-6FAB-435C-994B-3562043B84B3}" srcOrd="3" destOrd="0" presId="urn:microsoft.com/office/officeart/2005/8/layout/hierarchy1"/>
    <dgm:cxn modelId="{9805B626-FB32-4ACA-8CEE-5BBF7DFB5C40}" type="presParOf" srcId="{530CCC45-6FAB-435C-994B-3562043B84B3}" destId="{315BFB48-3798-4D4D-8DA7-B40BAE436E8B}" srcOrd="0" destOrd="0" presId="urn:microsoft.com/office/officeart/2005/8/layout/hierarchy1"/>
    <dgm:cxn modelId="{B0F696D0-4B89-4D2C-BBDF-DFB3D262B379}" type="presParOf" srcId="{315BFB48-3798-4D4D-8DA7-B40BAE436E8B}" destId="{BB3F7BE1-681D-4311-8B70-F880F6B86342}" srcOrd="0" destOrd="0" presId="urn:microsoft.com/office/officeart/2005/8/layout/hierarchy1"/>
    <dgm:cxn modelId="{00753BE3-147D-4994-B883-C6548267A10B}" type="presParOf" srcId="{315BFB48-3798-4D4D-8DA7-B40BAE436E8B}" destId="{3B012DE2-5A88-4520-998C-2ED389A9B864}" srcOrd="1" destOrd="0" presId="urn:microsoft.com/office/officeart/2005/8/layout/hierarchy1"/>
    <dgm:cxn modelId="{2B7BE9F3-6D57-45B1-A3B9-7D265FC510B7}" type="presParOf" srcId="{530CCC45-6FAB-435C-994B-3562043B84B3}" destId="{376D6C91-982D-48BA-B77F-F602E940CE9B}" srcOrd="1" destOrd="0" presId="urn:microsoft.com/office/officeart/2005/8/layout/hierarchy1"/>
    <dgm:cxn modelId="{5B8411FE-DBEE-4244-840B-6F4F37C4D35B}" type="presParOf" srcId="{376D6C91-982D-48BA-B77F-F602E940CE9B}" destId="{F16C9697-9B7B-4B43-B71E-F0EC7356C374}" srcOrd="0" destOrd="0" presId="urn:microsoft.com/office/officeart/2005/8/layout/hierarchy1"/>
    <dgm:cxn modelId="{0A476F42-E5E7-4DC7-9679-3B2DFB189152}" type="presParOf" srcId="{376D6C91-982D-48BA-B77F-F602E940CE9B}" destId="{65645658-4C46-4076-9230-F0597AB352A0}" srcOrd="1" destOrd="0" presId="urn:microsoft.com/office/officeart/2005/8/layout/hierarchy1"/>
    <dgm:cxn modelId="{D46730A4-3787-4C10-B436-A399A3A6B541}" type="presParOf" srcId="{65645658-4C46-4076-9230-F0597AB352A0}" destId="{60D5A2F7-AED7-422E-8023-DD0E7AC868DB}" srcOrd="0" destOrd="0" presId="urn:microsoft.com/office/officeart/2005/8/layout/hierarchy1"/>
    <dgm:cxn modelId="{D3835F2A-958B-4625-962D-B6B48D290FDA}" type="presParOf" srcId="{60D5A2F7-AED7-422E-8023-DD0E7AC868DB}" destId="{DC4DC0FE-0C0B-4948-BB29-8E9D35C01B05}" srcOrd="0" destOrd="0" presId="urn:microsoft.com/office/officeart/2005/8/layout/hierarchy1"/>
    <dgm:cxn modelId="{7DE78481-DE54-4955-923E-DC42448E5D97}" type="presParOf" srcId="{60D5A2F7-AED7-422E-8023-DD0E7AC868DB}" destId="{A87D4F32-86FF-4BCF-83C0-B021D6158059}" srcOrd="1" destOrd="0" presId="urn:microsoft.com/office/officeart/2005/8/layout/hierarchy1"/>
    <dgm:cxn modelId="{A8118BE7-DA3C-4572-8E69-C33D6368AA96}" type="presParOf" srcId="{65645658-4C46-4076-9230-F0597AB352A0}" destId="{C3EC2058-6AD1-46E2-84FE-F824DA2BFEB6}" srcOrd="1" destOrd="0" presId="urn:microsoft.com/office/officeart/2005/8/layout/hierarchy1"/>
    <dgm:cxn modelId="{BD3ABBCF-BC9B-47FF-B5A1-FD4BFCC72E40}" type="presParOf" srcId="{EDDBAE87-D30E-4B43-B105-B2E59759B50D}" destId="{C63CFEDF-032A-460D-AC58-FF7F85CCEC5D}" srcOrd="4" destOrd="0" presId="urn:microsoft.com/office/officeart/2005/8/layout/hierarchy1"/>
    <dgm:cxn modelId="{4A60E34D-7418-4089-B229-6C74ADB3F61D}" type="presParOf" srcId="{EDDBAE87-D30E-4B43-B105-B2E59759B50D}" destId="{8E0B30CA-317E-4C58-A3CD-7E42D500AF08}" srcOrd="5" destOrd="0" presId="urn:microsoft.com/office/officeart/2005/8/layout/hierarchy1"/>
    <dgm:cxn modelId="{F662C7C2-509F-45B9-8249-8248476E9AD9}" type="presParOf" srcId="{8E0B30CA-317E-4C58-A3CD-7E42D500AF08}" destId="{BDDE1669-11F7-45CB-BC1B-5D82AD969AAD}" srcOrd="0" destOrd="0" presId="urn:microsoft.com/office/officeart/2005/8/layout/hierarchy1"/>
    <dgm:cxn modelId="{CA997CEB-E64B-46F1-BAA0-0962352E2308}" type="presParOf" srcId="{BDDE1669-11F7-45CB-BC1B-5D82AD969AAD}" destId="{7EF7B5BB-FFF5-42EB-9458-1DC974B89DFC}" srcOrd="0" destOrd="0" presId="urn:microsoft.com/office/officeart/2005/8/layout/hierarchy1"/>
    <dgm:cxn modelId="{2DB041F8-A8AC-48AD-A4C0-1E3AC2A5D306}" type="presParOf" srcId="{BDDE1669-11F7-45CB-BC1B-5D82AD969AAD}" destId="{FF9B9150-AE35-48DD-8DDE-E7AB4D731CE7}" srcOrd="1" destOrd="0" presId="urn:microsoft.com/office/officeart/2005/8/layout/hierarchy1"/>
    <dgm:cxn modelId="{9E09158A-13B7-40E2-8BD4-F328342CDB7A}" type="presParOf" srcId="{8E0B30CA-317E-4C58-A3CD-7E42D500AF08}" destId="{971639C9-8DFD-4BEC-9A76-4CBFA2C96CA8}" srcOrd="1" destOrd="0" presId="urn:microsoft.com/office/officeart/2005/8/layout/hierarchy1"/>
    <dgm:cxn modelId="{CA650EB6-B5C1-45A0-ABF2-66B21B0FCF3A}" type="presParOf" srcId="{971639C9-8DFD-4BEC-9A76-4CBFA2C96CA8}" destId="{4370582F-8E8F-41A8-B908-D1FDFEB60CDC}" srcOrd="0" destOrd="0" presId="urn:microsoft.com/office/officeart/2005/8/layout/hierarchy1"/>
    <dgm:cxn modelId="{CCF0B607-E1B7-4C31-B008-E7BEC2313BE2}" type="presParOf" srcId="{971639C9-8DFD-4BEC-9A76-4CBFA2C96CA8}" destId="{917A9CFE-933B-4574-9BA1-D807BEF2CB2D}" srcOrd="1" destOrd="0" presId="urn:microsoft.com/office/officeart/2005/8/layout/hierarchy1"/>
    <dgm:cxn modelId="{AF0CF432-1D81-4CDF-A826-C7F1187C3A53}" type="presParOf" srcId="{917A9CFE-933B-4574-9BA1-D807BEF2CB2D}" destId="{E305620A-B4EA-42B3-9DB8-AE03AEAFB8D1}" srcOrd="0" destOrd="0" presId="urn:microsoft.com/office/officeart/2005/8/layout/hierarchy1"/>
    <dgm:cxn modelId="{A95292E2-6C3F-4122-9EDD-6FC6F0371BDA}" type="presParOf" srcId="{E305620A-B4EA-42B3-9DB8-AE03AEAFB8D1}" destId="{1DAE50D4-0963-4B5C-BC3A-A237E4E301BE}" srcOrd="0" destOrd="0" presId="urn:microsoft.com/office/officeart/2005/8/layout/hierarchy1"/>
    <dgm:cxn modelId="{BC3E49F2-D8AA-4FC6-9C03-474F4C4400A5}" type="presParOf" srcId="{E305620A-B4EA-42B3-9DB8-AE03AEAFB8D1}" destId="{50CE09E5-1885-4A6D-B1A6-8A69840D23CE}" srcOrd="1" destOrd="0" presId="urn:microsoft.com/office/officeart/2005/8/layout/hierarchy1"/>
    <dgm:cxn modelId="{304D839C-2F4D-4F3E-8CB4-3605884B6705}" type="presParOf" srcId="{917A9CFE-933B-4574-9BA1-D807BEF2CB2D}" destId="{49B27F5E-301A-488D-8110-370C761FF68D}" srcOrd="1" destOrd="0" presId="urn:microsoft.com/office/officeart/2005/8/layout/hierarchy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3B46039-C896-45F3-BC54-608E6F4EDF98}" type="doc">
      <dgm:prSet loTypeId="urn:diagrams.loki3.com/BracketList" loCatId="list" qsTypeId="urn:microsoft.com/office/officeart/2005/8/quickstyle/simple1" qsCatId="simple" csTypeId="urn:microsoft.com/office/officeart/2005/8/colors/colorful1#17" csCatId="colorful" phldr="1"/>
      <dgm:spPr/>
      <dgm:t>
        <a:bodyPr/>
        <a:lstStyle/>
        <a:p>
          <a:endParaRPr lang="en-US"/>
        </a:p>
      </dgm:t>
    </dgm:pt>
    <dgm:pt modelId="{D465FC81-C323-410B-94DD-E4C2EA3A7C97}">
      <dgm:prSet phldrT="[Text]"/>
      <dgm:spPr/>
      <dgm:t>
        <a:bodyPr/>
        <a:lstStyle/>
        <a:p>
          <a:r>
            <a:rPr lang="en-US" dirty="0" smtClean="0">
              <a:latin typeface="Franklin Gothic Medium Cond" panose="020B0606030402020204" pitchFamily="34" charset="0"/>
            </a:rPr>
            <a:t>1: National Insurance</a:t>
          </a:r>
          <a:endParaRPr lang="en-US" dirty="0">
            <a:latin typeface="Franklin Gothic Medium Cond" panose="020B0606030402020204" pitchFamily="34" charset="0"/>
          </a:endParaRPr>
        </a:p>
      </dgm:t>
    </dgm:pt>
    <dgm:pt modelId="{6940CD66-1CBC-450A-8957-530F93D5EB6B}" type="parTrans" cxnId="{F5F04747-A4A8-4CA0-95D3-49BBDACE374D}">
      <dgm:prSet/>
      <dgm:spPr/>
      <dgm:t>
        <a:bodyPr/>
        <a:lstStyle/>
        <a:p>
          <a:endParaRPr lang="en-US"/>
        </a:p>
      </dgm:t>
    </dgm:pt>
    <dgm:pt modelId="{06B72D69-F436-49E1-8987-76C0EDC1A314}" type="sibTrans" cxnId="{F5F04747-A4A8-4CA0-95D3-49BBDACE374D}">
      <dgm:prSet/>
      <dgm:spPr/>
      <dgm:t>
        <a:bodyPr/>
        <a:lstStyle/>
        <a:p>
          <a:endParaRPr lang="en-US"/>
        </a:p>
      </dgm:t>
    </dgm:pt>
    <dgm:pt modelId="{AB0D066B-1B6C-40ED-9E6D-7588DBFB8C76}">
      <dgm:prSet phldrT="[Text]"/>
      <dgm:spPr/>
      <dgm:t>
        <a:bodyPr/>
        <a:lstStyle/>
        <a:p>
          <a:r>
            <a:rPr lang="en-US" dirty="0" smtClean="0">
              <a:latin typeface="Franklin Gothic Medium Cond" panose="020B0606030402020204" pitchFamily="34" charset="0"/>
            </a:rPr>
            <a:t>1906, HQ: Kolkata, During </a:t>
          </a:r>
          <a:r>
            <a:rPr lang="en-US" dirty="0" err="1" smtClean="0">
              <a:latin typeface="Franklin Gothic Medium Cond" panose="020B0606030402020204" pitchFamily="34" charset="0"/>
            </a:rPr>
            <a:t>Swadeshi</a:t>
          </a:r>
          <a:r>
            <a:rPr lang="en-US" dirty="0" smtClean="0">
              <a:latin typeface="Franklin Gothic Medium Cond" panose="020B0606030402020204" pitchFamily="34" charset="0"/>
            </a:rPr>
            <a:t> Movement era</a:t>
          </a:r>
          <a:endParaRPr lang="en-US" dirty="0">
            <a:latin typeface="Franklin Gothic Medium Cond" panose="020B0606030402020204" pitchFamily="34" charset="0"/>
          </a:endParaRPr>
        </a:p>
      </dgm:t>
    </dgm:pt>
    <dgm:pt modelId="{95329BC0-A47D-41D5-AD78-27EF2B7F42D0}" type="parTrans" cxnId="{DA09EAFD-8F18-46C6-BFCF-B1AAA1CF117E}">
      <dgm:prSet/>
      <dgm:spPr/>
      <dgm:t>
        <a:bodyPr/>
        <a:lstStyle/>
        <a:p>
          <a:endParaRPr lang="en-US"/>
        </a:p>
      </dgm:t>
    </dgm:pt>
    <dgm:pt modelId="{B8AFDD72-91DC-4A9B-85B5-D8B2DDE8A3FC}" type="sibTrans" cxnId="{DA09EAFD-8F18-46C6-BFCF-B1AAA1CF117E}">
      <dgm:prSet/>
      <dgm:spPr/>
      <dgm:t>
        <a:bodyPr/>
        <a:lstStyle/>
        <a:p>
          <a:endParaRPr lang="en-US"/>
        </a:p>
      </dgm:t>
    </dgm:pt>
    <dgm:pt modelId="{AC874C78-E040-4C7E-BD51-3BF307204001}">
      <dgm:prSet phldrT="[Text]"/>
      <dgm:spPr/>
      <dgm:t>
        <a:bodyPr/>
        <a:lstStyle/>
        <a:p>
          <a:r>
            <a:rPr lang="en-US" dirty="0" smtClean="0">
              <a:latin typeface="Franklin Gothic Medium Cond" panose="020B0606030402020204" pitchFamily="34" charset="0"/>
            </a:rPr>
            <a:t>Strong presence in North &amp; Eastern region</a:t>
          </a:r>
          <a:endParaRPr lang="en-US" dirty="0">
            <a:latin typeface="Franklin Gothic Medium Cond" panose="020B0606030402020204" pitchFamily="34" charset="0"/>
          </a:endParaRPr>
        </a:p>
      </dgm:t>
    </dgm:pt>
    <dgm:pt modelId="{89A89516-97D2-4009-99F3-B4A04A19DA2B}" type="parTrans" cxnId="{48DBC29E-159A-4393-97CC-7CA7102936A6}">
      <dgm:prSet/>
      <dgm:spPr/>
      <dgm:t>
        <a:bodyPr/>
        <a:lstStyle/>
        <a:p>
          <a:endParaRPr lang="en-US"/>
        </a:p>
      </dgm:t>
    </dgm:pt>
    <dgm:pt modelId="{6A531E38-20C7-4B2F-8E61-0194297FBB50}" type="sibTrans" cxnId="{48DBC29E-159A-4393-97CC-7CA7102936A6}">
      <dgm:prSet/>
      <dgm:spPr/>
      <dgm:t>
        <a:bodyPr/>
        <a:lstStyle/>
        <a:p>
          <a:endParaRPr lang="en-US"/>
        </a:p>
      </dgm:t>
    </dgm:pt>
    <dgm:pt modelId="{6D625277-1CB2-47F9-8BF9-04A4F1D2AB46}">
      <dgm:prSet phldrT="[Text]"/>
      <dgm:spPr/>
      <dgm:t>
        <a:bodyPr/>
        <a:lstStyle/>
        <a:p>
          <a:r>
            <a:rPr lang="en-US" dirty="0" smtClean="0">
              <a:latin typeface="Franklin Gothic Medium Cond" panose="020B0606030402020204" pitchFamily="34" charset="0"/>
              <a:hlinkClick xmlns:r="http://schemas.openxmlformats.org/officeDocument/2006/relationships" r:id="rId1"/>
            </a:rPr>
            <a:t>2: New India Assurance</a:t>
          </a:r>
          <a:endParaRPr lang="en-US" dirty="0">
            <a:latin typeface="Franklin Gothic Medium Cond" panose="020B0606030402020204" pitchFamily="34" charset="0"/>
          </a:endParaRPr>
        </a:p>
      </dgm:t>
    </dgm:pt>
    <dgm:pt modelId="{FD0952C7-8999-497E-B9EC-760F9200FF3D}" type="parTrans" cxnId="{8A7250A7-0CCE-4978-B669-0C567FB17D99}">
      <dgm:prSet/>
      <dgm:spPr/>
      <dgm:t>
        <a:bodyPr/>
        <a:lstStyle/>
        <a:p>
          <a:endParaRPr lang="en-US"/>
        </a:p>
      </dgm:t>
    </dgm:pt>
    <dgm:pt modelId="{DC806D28-56B8-4104-88FF-DA667707568E}" type="sibTrans" cxnId="{8A7250A7-0CCE-4978-B669-0C567FB17D99}">
      <dgm:prSet/>
      <dgm:spPr/>
      <dgm:t>
        <a:bodyPr/>
        <a:lstStyle/>
        <a:p>
          <a:endParaRPr lang="en-US"/>
        </a:p>
      </dgm:t>
    </dgm:pt>
    <dgm:pt modelId="{72F4626A-20C6-415A-BBCB-A208453AEA32}">
      <dgm:prSet phldrT="[Text]"/>
      <dgm:spPr/>
      <dgm:t>
        <a:bodyPr/>
        <a:lstStyle/>
        <a:p>
          <a:r>
            <a:rPr lang="en-US" dirty="0" smtClean="0">
              <a:latin typeface="Franklin Gothic Medium Cond" panose="020B0606030402020204" pitchFamily="34" charset="0"/>
            </a:rPr>
            <a:t>1919, Mumbai, Sir </a:t>
          </a:r>
          <a:r>
            <a:rPr lang="en-US" dirty="0" err="1" smtClean="0">
              <a:latin typeface="Franklin Gothic Medium Cond" panose="020B0606030402020204" pitchFamily="34" charset="0"/>
            </a:rPr>
            <a:t>Dorabji</a:t>
          </a:r>
          <a:r>
            <a:rPr lang="en-US" dirty="0" smtClean="0">
              <a:latin typeface="Franklin Gothic Medium Cond" panose="020B0606030402020204" pitchFamily="34" charset="0"/>
            </a:rPr>
            <a:t> Tata</a:t>
          </a:r>
          <a:endParaRPr lang="en-US" dirty="0">
            <a:latin typeface="Franklin Gothic Medium Cond" panose="020B0606030402020204" pitchFamily="34" charset="0"/>
          </a:endParaRPr>
        </a:p>
      </dgm:t>
    </dgm:pt>
    <dgm:pt modelId="{58283205-5ACC-44AD-84EC-995C4601307A}" type="parTrans" cxnId="{DA505554-6E6F-4B70-9E62-BBA85F83F968}">
      <dgm:prSet/>
      <dgm:spPr/>
      <dgm:t>
        <a:bodyPr/>
        <a:lstStyle/>
        <a:p>
          <a:endParaRPr lang="en-US"/>
        </a:p>
      </dgm:t>
    </dgm:pt>
    <dgm:pt modelId="{94683B88-30E4-45F3-B2D2-2D992F74AD0E}" type="sibTrans" cxnId="{DA505554-6E6F-4B70-9E62-BBA85F83F968}">
      <dgm:prSet/>
      <dgm:spPr/>
      <dgm:t>
        <a:bodyPr/>
        <a:lstStyle/>
        <a:p>
          <a:endParaRPr lang="en-US"/>
        </a:p>
      </dgm:t>
    </dgm:pt>
    <dgm:pt modelId="{9FBD9772-2342-4212-B230-6602AA093198}">
      <dgm:prSet phldrT="[Text]"/>
      <dgm:spPr/>
      <dgm:t>
        <a:bodyPr/>
        <a:lstStyle/>
        <a:p>
          <a:r>
            <a:rPr lang="en-US" dirty="0" smtClean="0">
              <a:latin typeface="Franklin Gothic Medium Cond" panose="020B0606030402020204" pitchFamily="34" charset="0"/>
            </a:rPr>
            <a:t>1</a:t>
          </a:r>
          <a:r>
            <a:rPr lang="en-US" baseline="30000" dirty="0" smtClean="0">
              <a:latin typeface="Franklin Gothic Medium Cond" panose="020B0606030402020204" pitchFamily="34" charset="0"/>
            </a:rPr>
            <a:t>st</a:t>
          </a:r>
          <a:r>
            <a:rPr lang="en-US" dirty="0" smtClean="0">
              <a:latin typeface="Franklin Gothic Medium Cond" panose="020B0606030402020204" pitchFamily="34" charset="0"/>
            </a:rPr>
            <a:t> Fully Indian owned. Now 100% </a:t>
          </a:r>
          <a:r>
            <a:rPr lang="en-US" dirty="0" err="1" smtClean="0">
              <a:latin typeface="Franklin Gothic Medium Cond" panose="020B0606030402020204" pitchFamily="34" charset="0"/>
            </a:rPr>
            <a:t>Govt.owned</a:t>
          </a:r>
          <a:endParaRPr lang="en-US" dirty="0">
            <a:latin typeface="Franklin Gothic Medium Cond" panose="020B0606030402020204" pitchFamily="34" charset="0"/>
          </a:endParaRPr>
        </a:p>
      </dgm:t>
    </dgm:pt>
    <dgm:pt modelId="{19DA3474-F9FE-4148-BA70-EB1FCE27B9CF}" type="parTrans" cxnId="{B901E5F4-F02B-438C-ABA0-EAB15F59E9C2}">
      <dgm:prSet/>
      <dgm:spPr/>
      <dgm:t>
        <a:bodyPr/>
        <a:lstStyle/>
        <a:p>
          <a:endParaRPr lang="en-US"/>
        </a:p>
      </dgm:t>
    </dgm:pt>
    <dgm:pt modelId="{7306E208-50A0-4661-83AC-A42B21FA4DB4}" type="sibTrans" cxnId="{B901E5F4-F02B-438C-ABA0-EAB15F59E9C2}">
      <dgm:prSet/>
      <dgm:spPr/>
      <dgm:t>
        <a:bodyPr/>
        <a:lstStyle/>
        <a:p>
          <a:endParaRPr lang="en-US"/>
        </a:p>
      </dgm:t>
    </dgm:pt>
    <dgm:pt modelId="{9B2405B7-860C-4523-A50A-DC9B1F76D986}">
      <dgm:prSet phldrT="[Text]"/>
      <dgm:spPr/>
      <dgm:t>
        <a:bodyPr/>
        <a:lstStyle/>
        <a:p>
          <a:r>
            <a:rPr lang="en-US" dirty="0" smtClean="0">
              <a:latin typeface="Franklin Gothic Medium Cond" panose="020B0606030402020204" pitchFamily="34" charset="0"/>
            </a:rPr>
            <a:t>Major player overseas market</a:t>
          </a:r>
          <a:endParaRPr lang="en-US" dirty="0">
            <a:latin typeface="Franklin Gothic Medium Cond" panose="020B0606030402020204" pitchFamily="34" charset="0"/>
          </a:endParaRPr>
        </a:p>
      </dgm:t>
    </dgm:pt>
    <dgm:pt modelId="{069FBEBA-4CA4-4027-B609-17DC8E6233E5}" type="parTrans" cxnId="{CDAB73A8-ABAC-4056-8C25-7D0111C4FD1F}">
      <dgm:prSet/>
      <dgm:spPr/>
      <dgm:t>
        <a:bodyPr/>
        <a:lstStyle/>
        <a:p>
          <a:endParaRPr lang="en-US"/>
        </a:p>
      </dgm:t>
    </dgm:pt>
    <dgm:pt modelId="{31DE7DEC-8A95-458F-BAA7-C6250E0C8012}" type="sibTrans" cxnId="{CDAB73A8-ABAC-4056-8C25-7D0111C4FD1F}">
      <dgm:prSet/>
      <dgm:spPr/>
      <dgm:t>
        <a:bodyPr/>
        <a:lstStyle/>
        <a:p>
          <a:endParaRPr lang="en-US"/>
        </a:p>
      </dgm:t>
    </dgm:pt>
    <dgm:pt modelId="{B151F9FF-22B6-4C76-81FA-1A21207CCCE7}">
      <dgm:prSet phldrT="[Text]"/>
      <dgm:spPr/>
      <dgm:t>
        <a:bodyPr/>
        <a:lstStyle/>
        <a:p>
          <a:r>
            <a:rPr lang="en-US" dirty="0" smtClean="0">
              <a:latin typeface="Franklin Gothic Medium Cond" panose="020B0606030402020204" pitchFamily="34" charset="0"/>
            </a:rPr>
            <a:t>Satellite insurance (INSAT 2E)</a:t>
          </a:r>
          <a:endParaRPr lang="en-US" dirty="0">
            <a:latin typeface="Franklin Gothic Medium Cond" panose="020B0606030402020204" pitchFamily="34" charset="0"/>
          </a:endParaRPr>
        </a:p>
      </dgm:t>
    </dgm:pt>
    <dgm:pt modelId="{87F97E80-ED98-439E-91F1-44C73BEB6848}" type="parTrans" cxnId="{5C5FBAA6-A2CA-44FE-8532-70A6BA9E9188}">
      <dgm:prSet/>
      <dgm:spPr/>
      <dgm:t>
        <a:bodyPr/>
        <a:lstStyle/>
        <a:p>
          <a:endParaRPr lang="en-US"/>
        </a:p>
      </dgm:t>
    </dgm:pt>
    <dgm:pt modelId="{81C022A2-978F-4B24-A7AC-804915D9305A}" type="sibTrans" cxnId="{5C5FBAA6-A2CA-44FE-8532-70A6BA9E9188}">
      <dgm:prSet/>
      <dgm:spPr/>
      <dgm:t>
        <a:bodyPr/>
        <a:lstStyle/>
        <a:p>
          <a:endParaRPr lang="en-US"/>
        </a:p>
      </dgm:t>
    </dgm:pt>
    <dgm:pt modelId="{E2344964-4330-4168-A8D6-5F0422CCEB45}" type="pres">
      <dgm:prSet presAssocID="{B3B46039-C896-45F3-BC54-608E6F4EDF98}" presName="Name0" presStyleCnt="0">
        <dgm:presLayoutVars>
          <dgm:dir/>
          <dgm:animLvl val="lvl"/>
          <dgm:resizeHandles val="exact"/>
        </dgm:presLayoutVars>
      </dgm:prSet>
      <dgm:spPr/>
      <dgm:t>
        <a:bodyPr/>
        <a:lstStyle/>
        <a:p>
          <a:endParaRPr lang="en-US"/>
        </a:p>
      </dgm:t>
    </dgm:pt>
    <dgm:pt modelId="{CFE69463-3768-42B5-A513-0A6E5BAFD8CB}" type="pres">
      <dgm:prSet presAssocID="{D465FC81-C323-410B-94DD-E4C2EA3A7C97}" presName="linNode" presStyleCnt="0"/>
      <dgm:spPr/>
    </dgm:pt>
    <dgm:pt modelId="{20FD5AFD-96B1-4949-9F3F-2F9E27D83162}" type="pres">
      <dgm:prSet presAssocID="{D465FC81-C323-410B-94DD-E4C2EA3A7C97}" presName="parTx" presStyleLbl="revTx" presStyleIdx="0" presStyleCnt="2">
        <dgm:presLayoutVars>
          <dgm:chMax val="1"/>
          <dgm:bulletEnabled val="1"/>
        </dgm:presLayoutVars>
      </dgm:prSet>
      <dgm:spPr/>
      <dgm:t>
        <a:bodyPr/>
        <a:lstStyle/>
        <a:p>
          <a:endParaRPr lang="en-US"/>
        </a:p>
      </dgm:t>
    </dgm:pt>
    <dgm:pt modelId="{B43D9680-FC4C-415A-99E4-995C32A42DD3}" type="pres">
      <dgm:prSet presAssocID="{D465FC81-C323-410B-94DD-E4C2EA3A7C97}" presName="bracket" presStyleLbl="parChTrans1D1" presStyleIdx="0" presStyleCnt="2"/>
      <dgm:spPr/>
    </dgm:pt>
    <dgm:pt modelId="{D7EAA0F2-B2CE-4DFD-9590-56579D921C38}" type="pres">
      <dgm:prSet presAssocID="{D465FC81-C323-410B-94DD-E4C2EA3A7C97}" presName="spH" presStyleCnt="0"/>
      <dgm:spPr/>
    </dgm:pt>
    <dgm:pt modelId="{6A3CED90-897B-42EA-A8DD-FB1F5C1D6150}" type="pres">
      <dgm:prSet presAssocID="{D465FC81-C323-410B-94DD-E4C2EA3A7C97}" presName="desTx" presStyleLbl="node1" presStyleIdx="0" presStyleCnt="2">
        <dgm:presLayoutVars>
          <dgm:bulletEnabled val="1"/>
        </dgm:presLayoutVars>
      </dgm:prSet>
      <dgm:spPr/>
      <dgm:t>
        <a:bodyPr/>
        <a:lstStyle/>
        <a:p>
          <a:endParaRPr lang="en-US"/>
        </a:p>
      </dgm:t>
    </dgm:pt>
    <dgm:pt modelId="{1AAD7CCD-7786-4773-8719-E3116F90F39C}" type="pres">
      <dgm:prSet presAssocID="{06B72D69-F436-49E1-8987-76C0EDC1A314}" presName="spV" presStyleCnt="0"/>
      <dgm:spPr/>
    </dgm:pt>
    <dgm:pt modelId="{A7294D41-757D-4C87-B8F7-70BE8AE5D29E}" type="pres">
      <dgm:prSet presAssocID="{6D625277-1CB2-47F9-8BF9-04A4F1D2AB46}" presName="linNode" presStyleCnt="0"/>
      <dgm:spPr/>
    </dgm:pt>
    <dgm:pt modelId="{A44AFBCA-F82D-41D3-B9E3-1815A9474469}" type="pres">
      <dgm:prSet presAssocID="{6D625277-1CB2-47F9-8BF9-04A4F1D2AB46}" presName="parTx" presStyleLbl="revTx" presStyleIdx="1" presStyleCnt="2">
        <dgm:presLayoutVars>
          <dgm:chMax val="1"/>
          <dgm:bulletEnabled val="1"/>
        </dgm:presLayoutVars>
      </dgm:prSet>
      <dgm:spPr/>
      <dgm:t>
        <a:bodyPr/>
        <a:lstStyle/>
        <a:p>
          <a:endParaRPr lang="en-US"/>
        </a:p>
      </dgm:t>
    </dgm:pt>
    <dgm:pt modelId="{B0FCEF9F-9152-4758-B2A5-3910DEC616F8}" type="pres">
      <dgm:prSet presAssocID="{6D625277-1CB2-47F9-8BF9-04A4F1D2AB46}" presName="bracket" presStyleLbl="parChTrans1D1" presStyleIdx="1" presStyleCnt="2"/>
      <dgm:spPr/>
    </dgm:pt>
    <dgm:pt modelId="{2AEFE0E6-FFCC-4BEB-961B-5387B89DC76C}" type="pres">
      <dgm:prSet presAssocID="{6D625277-1CB2-47F9-8BF9-04A4F1D2AB46}" presName="spH" presStyleCnt="0"/>
      <dgm:spPr/>
    </dgm:pt>
    <dgm:pt modelId="{78FA5FA9-A162-487D-9AA0-AD12B4DC2FC4}" type="pres">
      <dgm:prSet presAssocID="{6D625277-1CB2-47F9-8BF9-04A4F1D2AB46}" presName="desTx" presStyleLbl="node1" presStyleIdx="1" presStyleCnt="2">
        <dgm:presLayoutVars>
          <dgm:bulletEnabled val="1"/>
        </dgm:presLayoutVars>
      </dgm:prSet>
      <dgm:spPr/>
      <dgm:t>
        <a:bodyPr/>
        <a:lstStyle/>
        <a:p>
          <a:endParaRPr lang="en-US"/>
        </a:p>
      </dgm:t>
    </dgm:pt>
  </dgm:ptLst>
  <dgm:cxnLst>
    <dgm:cxn modelId="{5C5FBAA6-A2CA-44FE-8532-70A6BA9E9188}" srcId="{6D625277-1CB2-47F9-8BF9-04A4F1D2AB46}" destId="{B151F9FF-22B6-4C76-81FA-1A21207CCCE7}" srcOrd="3" destOrd="0" parTransId="{87F97E80-ED98-439E-91F1-44C73BEB6848}" sibTransId="{81C022A2-978F-4B24-A7AC-804915D9305A}"/>
    <dgm:cxn modelId="{F5F04747-A4A8-4CA0-95D3-49BBDACE374D}" srcId="{B3B46039-C896-45F3-BC54-608E6F4EDF98}" destId="{D465FC81-C323-410B-94DD-E4C2EA3A7C97}" srcOrd="0" destOrd="0" parTransId="{6940CD66-1CBC-450A-8957-530F93D5EB6B}" sibTransId="{06B72D69-F436-49E1-8987-76C0EDC1A314}"/>
    <dgm:cxn modelId="{312648C1-C5A8-4679-8C2A-24CBCC5CA75B}" type="presOf" srcId="{B151F9FF-22B6-4C76-81FA-1A21207CCCE7}" destId="{78FA5FA9-A162-487D-9AA0-AD12B4DC2FC4}" srcOrd="0" destOrd="3" presId="urn:diagrams.loki3.com/BracketList"/>
    <dgm:cxn modelId="{CDAB73A8-ABAC-4056-8C25-7D0111C4FD1F}" srcId="{6D625277-1CB2-47F9-8BF9-04A4F1D2AB46}" destId="{9B2405B7-860C-4523-A50A-DC9B1F76D986}" srcOrd="2" destOrd="0" parTransId="{069FBEBA-4CA4-4027-B609-17DC8E6233E5}" sibTransId="{31DE7DEC-8A95-458F-BAA7-C6250E0C8012}"/>
    <dgm:cxn modelId="{AA2B51B0-E8AF-4B6A-8972-6BB812B4A14E}" type="presOf" srcId="{9B2405B7-860C-4523-A50A-DC9B1F76D986}" destId="{78FA5FA9-A162-487D-9AA0-AD12B4DC2FC4}" srcOrd="0" destOrd="2" presId="urn:diagrams.loki3.com/BracketList"/>
    <dgm:cxn modelId="{DA09EAFD-8F18-46C6-BFCF-B1AAA1CF117E}" srcId="{D465FC81-C323-410B-94DD-E4C2EA3A7C97}" destId="{AB0D066B-1B6C-40ED-9E6D-7588DBFB8C76}" srcOrd="0" destOrd="0" parTransId="{95329BC0-A47D-41D5-AD78-27EF2B7F42D0}" sibTransId="{B8AFDD72-91DC-4A9B-85B5-D8B2DDE8A3FC}"/>
    <dgm:cxn modelId="{197B5692-7FB6-4F68-BFDF-69854216AC05}" type="presOf" srcId="{9FBD9772-2342-4212-B230-6602AA093198}" destId="{78FA5FA9-A162-487D-9AA0-AD12B4DC2FC4}" srcOrd="0" destOrd="1" presId="urn:diagrams.loki3.com/BracketList"/>
    <dgm:cxn modelId="{25F72326-AA02-47E9-B741-02827DBA145F}" type="presOf" srcId="{AC874C78-E040-4C7E-BD51-3BF307204001}" destId="{6A3CED90-897B-42EA-A8DD-FB1F5C1D6150}" srcOrd="0" destOrd="1" presId="urn:diagrams.loki3.com/BracketList"/>
    <dgm:cxn modelId="{7142EFF6-F3B0-457C-AC5F-B34A4F489266}" type="presOf" srcId="{72F4626A-20C6-415A-BBCB-A208453AEA32}" destId="{78FA5FA9-A162-487D-9AA0-AD12B4DC2FC4}" srcOrd="0" destOrd="0" presId="urn:diagrams.loki3.com/BracketList"/>
    <dgm:cxn modelId="{B86A4AF6-913A-4128-AA67-A94E4959FBBF}" type="presOf" srcId="{B3B46039-C896-45F3-BC54-608E6F4EDF98}" destId="{E2344964-4330-4168-A8D6-5F0422CCEB45}" srcOrd="0" destOrd="0" presId="urn:diagrams.loki3.com/BracketList"/>
    <dgm:cxn modelId="{48DBC29E-159A-4393-97CC-7CA7102936A6}" srcId="{D465FC81-C323-410B-94DD-E4C2EA3A7C97}" destId="{AC874C78-E040-4C7E-BD51-3BF307204001}" srcOrd="1" destOrd="0" parTransId="{89A89516-97D2-4009-99F3-B4A04A19DA2B}" sibTransId="{6A531E38-20C7-4B2F-8E61-0194297FBB50}"/>
    <dgm:cxn modelId="{B901E5F4-F02B-438C-ABA0-EAB15F59E9C2}" srcId="{6D625277-1CB2-47F9-8BF9-04A4F1D2AB46}" destId="{9FBD9772-2342-4212-B230-6602AA093198}" srcOrd="1" destOrd="0" parTransId="{19DA3474-F9FE-4148-BA70-EB1FCE27B9CF}" sibTransId="{7306E208-50A0-4661-83AC-A42B21FA4DB4}"/>
    <dgm:cxn modelId="{40A163BF-A000-4C18-9FA4-501508828C9B}" type="presOf" srcId="{D465FC81-C323-410B-94DD-E4C2EA3A7C97}" destId="{20FD5AFD-96B1-4949-9F3F-2F9E27D83162}" srcOrd="0" destOrd="0" presId="urn:diagrams.loki3.com/BracketList"/>
    <dgm:cxn modelId="{8A7250A7-0CCE-4978-B669-0C567FB17D99}" srcId="{B3B46039-C896-45F3-BC54-608E6F4EDF98}" destId="{6D625277-1CB2-47F9-8BF9-04A4F1D2AB46}" srcOrd="1" destOrd="0" parTransId="{FD0952C7-8999-497E-B9EC-760F9200FF3D}" sibTransId="{DC806D28-56B8-4104-88FF-DA667707568E}"/>
    <dgm:cxn modelId="{C46D37EC-4B71-4ADE-BB8E-BB7F9929DF42}" type="presOf" srcId="{6D625277-1CB2-47F9-8BF9-04A4F1D2AB46}" destId="{A44AFBCA-F82D-41D3-B9E3-1815A9474469}" srcOrd="0" destOrd="0" presId="urn:diagrams.loki3.com/BracketList"/>
    <dgm:cxn modelId="{013FA519-D39C-4034-ADF1-8040973909B3}" type="presOf" srcId="{AB0D066B-1B6C-40ED-9E6D-7588DBFB8C76}" destId="{6A3CED90-897B-42EA-A8DD-FB1F5C1D6150}" srcOrd="0" destOrd="0" presId="urn:diagrams.loki3.com/BracketList"/>
    <dgm:cxn modelId="{DA505554-6E6F-4B70-9E62-BBA85F83F968}" srcId="{6D625277-1CB2-47F9-8BF9-04A4F1D2AB46}" destId="{72F4626A-20C6-415A-BBCB-A208453AEA32}" srcOrd="0" destOrd="0" parTransId="{58283205-5ACC-44AD-84EC-995C4601307A}" sibTransId="{94683B88-30E4-45F3-B2D2-2D992F74AD0E}"/>
    <dgm:cxn modelId="{A6151016-B7F1-4C05-AFF5-AD7819E05B2D}" type="presParOf" srcId="{E2344964-4330-4168-A8D6-5F0422CCEB45}" destId="{CFE69463-3768-42B5-A513-0A6E5BAFD8CB}" srcOrd="0" destOrd="0" presId="urn:diagrams.loki3.com/BracketList"/>
    <dgm:cxn modelId="{C32E2541-E7F9-43F2-9FCD-BD87A7340924}" type="presParOf" srcId="{CFE69463-3768-42B5-A513-0A6E5BAFD8CB}" destId="{20FD5AFD-96B1-4949-9F3F-2F9E27D83162}" srcOrd="0" destOrd="0" presId="urn:diagrams.loki3.com/BracketList"/>
    <dgm:cxn modelId="{E32D8BE5-95E1-49F5-857E-D12CCCD432CD}" type="presParOf" srcId="{CFE69463-3768-42B5-A513-0A6E5BAFD8CB}" destId="{B43D9680-FC4C-415A-99E4-995C32A42DD3}" srcOrd="1" destOrd="0" presId="urn:diagrams.loki3.com/BracketList"/>
    <dgm:cxn modelId="{94608031-55DD-4863-A454-B3368E7DC7C0}" type="presParOf" srcId="{CFE69463-3768-42B5-A513-0A6E5BAFD8CB}" destId="{D7EAA0F2-B2CE-4DFD-9590-56579D921C38}" srcOrd="2" destOrd="0" presId="urn:diagrams.loki3.com/BracketList"/>
    <dgm:cxn modelId="{FF356211-07FC-40C1-B9B2-C9D95179FD83}" type="presParOf" srcId="{CFE69463-3768-42B5-A513-0A6E5BAFD8CB}" destId="{6A3CED90-897B-42EA-A8DD-FB1F5C1D6150}" srcOrd="3" destOrd="0" presId="urn:diagrams.loki3.com/BracketList"/>
    <dgm:cxn modelId="{F3A79528-E127-4072-BB26-BED1C3FF8139}" type="presParOf" srcId="{E2344964-4330-4168-A8D6-5F0422CCEB45}" destId="{1AAD7CCD-7786-4773-8719-E3116F90F39C}" srcOrd="1" destOrd="0" presId="urn:diagrams.loki3.com/BracketList"/>
    <dgm:cxn modelId="{59DCB575-B6BB-409E-9FB5-C24892EA95C7}" type="presParOf" srcId="{E2344964-4330-4168-A8D6-5F0422CCEB45}" destId="{A7294D41-757D-4C87-B8F7-70BE8AE5D29E}" srcOrd="2" destOrd="0" presId="urn:diagrams.loki3.com/BracketList"/>
    <dgm:cxn modelId="{4D8A53AB-9F2A-4DA4-8F24-B3FC7A6DDF61}" type="presParOf" srcId="{A7294D41-757D-4C87-B8F7-70BE8AE5D29E}" destId="{A44AFBCA-F82D-41D3-B9E3-1815A9474469}" srcOrd="0" destOrd="0" presId="urn:diagrams.loki3.com/BracketList"/>
    <dgm:cxn modelId="{A079F02D-24E8-42B0-84D8-17AEB4B0FA64}" type="presParOf" srcId="{A7294D41-757D-4C87-B8F7-70BE8AE5D29E}" destId="{B0FCEF9F-9152-4758-B2A5-3910DEC616F8}" srcOrd="1" destOrd="0" presId="urn:diagrams.loki3.com/BracketList"/>
    <dgm:cxn modelId="{F16C138B-63C2-4C81-BCF7-0DB7E41BAF3C}" type="presParOf" srcId="{A7294D41-757D-4C87-B8F7-70BE8AE5D29E}" destId="{2AEFE0E6-FFCC-4BEB-961B-5387B89DC76C}" srcOrd="2" destOrd="0" presId="urn:diagrams.loki3.com/BracketList"/>
    <dgm:cxn modelId="{F95CF55D-4F59-439D-AEFC-812A300E8338}" type="presParOf" srcId="{A7294D41-757D-4C87-B8F7-70BE8AE5D29E}" destId="{78FA5FA9-A162-487D-9AA0-AD12B4DC2FC4}" srcOrd="3" destOrd="0" presId="urn:diagrams.loki3.com/Bracket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3B46039-C896-45F3-BC54-608E6F4EDF98}" type="doc">
      <dgm:prSet loTypeId="urn:diagrams.loki3.com/BracketList" loCatId="list" qsTypeId="urn:microsoft.com/office/officeart/2005/8/quickstyle/simple1" qsCatId="simple" csTypeId="urn:microsoft.com/office/officeart/2005/8/colors/colorful1#18" csCatId="colorful" phldr="1"/>
      <dgm:spPr/>
      <dgm:t>
        <a:bodyPr/>
        <a:lstStyle/>
        <a:p>
          <a:endParaRPr lang="en-US"/>
        </a:p>
      </dgm:t>
    </dgm:pt>
    <dgm:pt modelId="{A75775B6-9285-4866-A69D-71FF220812C5}">
      <dgm:prSet phldrT="[Text]"/>
      <dgm:spPr/>
      <dgm:t>
        <a:bodyPr/>
        <a:lstStyle/>
        <a:p>
          <a:r>
            <a:rPr lang="en-US" dirty="0" smtClean="0">
              <a:latin typeface="Franklin Gothic Medium Cond" panose="020B0606030402020204" pitchFamily="34" charset="0"/>
              <a:hlinkClick xmlns:r="http://schemas.openxmlformats.org/officeDocument/2006/relationships" r:id="rId1"/>
            </a:rPr>
            <a:t>3: United India</a:t>
          </a:r>
          <a:endParaRPr lang="en-US" dirty="0">
            <a:latin typeface="Franklin Gothic Medium Cond" panose="020B0606030402020204" pitchFamily="34" charset="0"/>
          </a:endParaRPr>
        </a:p>
      </dgm:t>
    </dgm:pt>
    <dgm:pt modelId="{035F1738-B4F5-42E4-B520-EAC12E553E30}" type="parTrans" cxnId="{4E8ECE19-7650-453C-A52E-C77441FD6775}">
      <dgm:prSet/>
      <dgm:spPr/>
      <dgm:t>
        <a:bodyPr/>
        <a:lstStyle/>
        <a:p>
          <a:endParaRPr lang="en-US"/>
        </a:p>
      </dgm:t>
    </dgm:pt>
    <dgm:pt modelId="{710B2D6A-ADB2-45DF-A2DC-6D498AAD8DCA}" type="sibTrans" cxnId="{4E8ECE19-7650-453C-A52E-C77441FD6775}">
      <dgm:prSet/>
      <dgm:spPr/>
      <dgm:t>
        <a:bodyPr/>
        <a:lstStyle/>
        <a:p>
          <a:endParaRPr lang="en-US"/>
        </a:p>
      </dgm:t>
    </dgm:pt>
    <dgm:pt modelId="{4E0D9485-00FE-4DB1-96A6-D406D971E1F0}">
      <dgm:prSet phldrT="[Text]"/>
      <dgm:spPr/>
      <dgm:t>
        <a:bodyPr/>
        <a:lstStyle/>
        <a:p>
          <a:r>
            <a:rPr lang="en-US" dirty="0" smtClean="0">
              <a:latin typeface="Franklin Gothic Medium Cond" panose="020B0606030402020204" pitchFamily="34" charset="0"/>
            </a:rPr>
            <a:t>1938, HQ: Chennai</a:t>
          </a:r>
          <a:endParaRPr lang="en-US" dirty="0">
            <a:latin typeface="Franklin Gothic Medium Cond" panose="020B0606030402020204" pitchFamily="34" charset="0"/>
          </a:endParaRPr>
        </a:p>
      </dgm:t>
    </dgm:pt>
    <dgm:pt modelId="{00AC20DC-D49F-4670-A58B-D8DC5279CF9D}" type="parTrans" cxnId="{54E1BB8E-3101-4652-BC1B-0E7E23A8FD80}">
      <dgm:prSet/>
      <dgm:spPr/>
      <dgm:t>
        <a:bodyPr/>
        <a:lstStyle/>
        <a:p>
          <a:endParaRPr lang="en-US"/>
        </a:p>
      </dgm:t>
    </dgm:pt>
    <dgm:pt modelId="{7587AA5C-E50F-4529-9137-41F775A5D71B}" type="sibTrans" cxnId="{54E1BB8E-3101-4652-BC1B-0E7E23A8FD80}">
      <dgm:prSet/>
      <dgm:spPr/>
      <dgm:t>
        <a:bodyPr/>
        <a:lstStyle/>
        <a:p>
          <a:endParaRPr lang="en-US"/>
        </a:p>
      </dgm:t>
    </dgm:pt>
    <dgm:pt modelId="{1F0F6B3A-073A-4E99-86E0-DFA2EFB389EB}">
      <dgm:prSet phldrT="[Text]"/>
      <dgm:spPr/>
      <dgm:t>
        <a:bodyPr/>
        <a:lstStyle/>
        <a:p>
          <a:r>
            <a:rPr lang="en-US" dirty="0" smtClean="0">
              <a:latin typeface="Franklin Gothic Medium Cond" panose="020B0606030402020204" pitchFamily="34" charset="0"/>
            </a:rPr>
            <a:t>Insured ONGC’s offshore assets (2015, May)</a:t>
          </a:r>
          <a:endParaRPr lang="en-US" dirty="0">
            <a:latin typeface="Franklin Gothic Medium Cond" panose="020B0606030402020204" pitchFamily="34" charset="0"/>
          </a:endParaRPr>
        </a:p>
      </dgm:t>
    </dgm:pt>
    <dgm:pt modelId="{F1A2C3D2-67D8-4C8A-A44D-42F3A4D54ED7}" type="parTrans" cxnId="{F0333613-5C41-4753-9E22-53B5E1DC462C}">
      <dgm:prSet/>
      <dgm:spPr/>
      <dgm:t>
        <a:bodyPr/>
        <a:lstStyle/>
        <a:p>
          <a:endParaRPr lang="en-US"/>
        </a:p>
      </dgm:t>
    </dgm:pt>
    <dgm:pt modelId="{6C78F883-92A6-4C52-A33A-388732B2DCB3}" type="sibTrans" cxnId="{F0333613-5C41-4753-9E22-53B5E1DC462C}">
      <dgm:prSet/>
      <dgm:spPr/>
      <dgm:t>
        <a:bodyPr/>
        <a:lstStyle/>
        <a:p>
          <a:endParaRPr lang="en-US"/>
        </a:p>
      </dgm:t>
    </dgm:pt>
    <dgm:pt modelId="{07277E0D-0C62-411C-8560-D690F6210C91}">
      <dgm:prSet phldrT="[Text]"/>
      <dgm:spPr/>
      <dgm:t>
        <a:bodyPr/>
        <a:lstStyle/>
        <a:p>
          <a:r>
            <a:rPr lang="en-US" dirty="0" smtClean="0">
              <a:latin typeface="Franklin Gothic Medium Cond" panose="020B0606030402020204" pitchFamily="34" charset="0"/>
            </a:rPr>
            <a:t>2</a:t>
          </a:r>
          <a:r>
            <a:rPr lang="en-US" baseline="30000" dirty="0" smtClean="0">
              <a:latin typeface="Franklin Gothic Medium Cond" panose="020B0606030402020204" pitchFamily="34" charset="0"/>
            </a:rPr>
            <a:t>nd</a:t>
          </a:r>
          <a:r>
            <a:rPr lang="en-US" dirty="0" smtClean="0">
              <a:latin typeface="Franklin Gothic Medium Cond" panose="020B0606030402020204" pitchFamily="34" charset="0"/>
            </a:rPr>
            <a:t> Largest General insurance Co. (2013)</a:t>
          </a:r>
          <a:endParaRPr lang="en-US" dirty="0">
            <a:latin typeface="Franklin Gothic Medium Cond" panose="020B0606030402020204" pitchFamily="34" charset="0"/>
          </a:endParaRPr>
        </a:p>
      </dgm:t>
    </dgm:pt>
    <dgm:pt modelId="{59466341-0497-4E09-937D-A7A0FF62DEEE}" type="parTrans" cxnId="{673432E6-4DF9-4297-8DC6-B17DCA73EC05}">
      <dgm:prSet/>
      <dgm:spPr/>
      <dgm:t>
        <a:bodyPr/>
        <a:lstStyle/>
        <a:p>
          <a:endParaRPr lang="en-US"/>
        </a:p>
      </dgm:t>
    </dgm:pt>
    <dgm:pt modelId="{3329B047-F9F0-41F2-8B8E-EC662CEB4ACE}" type="sibTrans" cxnId="{673432E6-4DF9-4297-8DC6-B17DCA73EC05}">
      <dgm:prSet/>
      <dgm:spPr/>
      <dgm:t>
        <a:bodyPr/>
        <a:lstStyle/>
        <a:p>
          <a:endParaRPr lang="en-US"/>
        </a:p>
      </dgm:t>
    </dgm:pt>
    <dgm:pt modelId="{EE5FD83F-A472-4C7E-BDD7-A33A806B7506}">
      <dgm:prSet phldrT="[Text]"/>
      <dgm:spPr/>
      <dgm:t>
        <a:bodyPr/>
        <a:lstStyle/>
        <a:p>
          <a:r>
            <a:rPr lang="en-US" dirty="0" err="1" smtClean="0">
              <a:latin typeface="Franklin Gothic Medium Cond" panose="020B0606030402020204" pitchFamily="34" charset="0"/>
            </a:rPr>
            <a:t>Tirupati</a:t>
          </a:r>
          <a:r>
            <a:rPr lang="en-US" dirty="0" smtClean="0">
              <a:latin typeface="Franklin Gothic Medium Cond" panose="020B0606030402020204" pitchFamily="34" charset="0"/>
            </a:rPr>
            <a:t>, Airport-Hyderabad, Mumbai</a:t>
          </a:r>
          <a:endParaRPr lang="en-US" dirty="0">
            <a:latin typeface="Franklin Gothic Medium Cond" panose="020B0606030402020204" pitchFamily="34" charset="0"/>
          </a:endParaRPr>
        </a:p>
      </dgm:t>
    </dgm:pt>
    <dgm:pt modelId="{52393683-C5B2-497B-98CE-78576A7EA9E3}" type="parTrans" cxnId="{2FA9A9D3-31A5-4AD0-B50E-7274F69C1EB7}">
      <dgm:prSet/>
      <dgm:spPr/>
      <dgm:t>
        <a:bodyPr/>
        <a:lstStyle/>
        <a:p>
          <a:endParaRPr lang="en-US"/>
        </a:p>
      </dgm:t>
    </dgm:pt>
    <dgm:pt modelId="{23C00C88-2AB5-4240-AE70-50950892C1E8}" type="sibTrans" cxnId="{2FA9A9D3-31A5-4AD0-B50E-7274F69C1EB7}">
      <dgm:prSet/>
      <dgm:spPr/>
      <dgm:t>
        <a:bodyPr/>
        <a:lstStyle/>
        <a:p>
          <a:endParaRPr lang="en-US"/>
        </a:p>
      </dgm:t>
    </dgm:pt>
    <dgm:pt modelId="{FB84DBA0-F3DC-4E5D-A771-8F46A9DA6E70}">
      <dgm:prSet phldrT="[Text]"/>
      <dgm:spPr/>
      <dgm:t>
        <a:bodyPr/>
        <a:lstStyle/>
        <a:p>
          <a:r>
            <a:rPr lang="en-US" dirty="0" smtClean="0">
              <a:latin typeface="Franklin Gothic Medium Cond" panose="020B0606030402020204" pitchFamily="34" charset="0"/>
            </a:rPr>
            <a:t>4: Oriental</a:t>
          </a:r>
          <a:endParaRPr lang="en-US" dirty="0">
            <a:latin typeface="Franklin Gothic Medium Cond" panose="020B0606030402020204" pitchFamily="34" charset="0"/>
          </a:endParaRPr>
        </a:p>
      </dgm:t>
    </dgm:pt>
    <dgm:pt modelId="{B467923A-2809-4395-8FFD-AD0E02FE04F7}" type="parTrans" cxnId="{D9B77223-2AEF-4CEC-B233-686626454A5C}">
      <dgm:prSet/>
      <dgm:spPr/>
      <dgm:t>
        <a:bodyPr/>
        <a:lstStyle/>
        <a:p>
          <a:endParaRPr lang="en-US"/>
        </a:p>
      </dgm:t>
    </dgm:pt>
    <dgm:pt modelId="{6BC5C71F-BD56-47FA-AD55-13C872991AF4}" type="sibTrans" cxnId="{D9B77223-2AEF-4CEC-B233-686626454A5C}">
      <dgm:prSet/>
      <dgm:spPr/>
      <dgm:t>
        <a:bodyPr/>
        <a:lstStyle/>
        <a:p>
          <a:endParaRPr lang="en-US"/>
        </a:p>
      </dgm:t>
    </dgm:pt>
    <dgm:pt modelId="{6A56E044-CAA0-40A2-A561-A98E57286FC0}">
      <dgm:prSet phldrT="[Text]"/>
      <dgm:spPr/>
      <dgm:t>
        <a:bodyPr/>
        <a:lstStyle/>
        <a:p>
          <a:r>
            <a:rPr lang="en-US" dirty="0" smtClean="0">
              <a:latin typeface="Franklin Gothic Medium Cond" panose="020B0606030402020204" pitchFamily="34" charset="0"/>
            </a:rPr>
            <a:t>1947 – Govt. owned company, HQ Delhi</a:t>
          </a:r>
          <a:endParaRPr lang="en-US" dirty="0">
            <a:latin typeface="Franklin Gothic Medium Cond" panose="020B0606030402020204" pitchFamily="34" charset="0"/>
          </a:endParaRPr>
        </a:p>
      </dgm:t>
    </dgm:pt>
    <dgm:pt modelId="{1585BF1B-CF67-4783-A442-DC78EA86D53F}" type="parTrans" cxnId="{47E6DF90-FC21-4FB7-9C6A-0B3F9A5549DE}">
      <dgm:prSet/>
      <dgm:spPr/>
      <dgm:t>
        <a:bodyPr/>
        <a:lstStyle/>
        <a:p>
          <a:endParaRPr lang="en-US"/>
        </a:p>
      </dgm:t>
    </dgm:pt>
    <dgm:pt modelId="{99BE75C6-13EC-4B74-8222-A2B19E40D121}" type="sibTrans" cxnId="{47E6DF90-FC21-4FB7-9C6A-0B3F9A5549DE}">
      <dgm:prSet/>
      <dgm:spPr/>
      <dgm:t>
        <a:bodyPr/>
        <a:lstStyle/>
        <a:p>
          <a:endParaRPr lang="en-US"/>
        </a:p>
      </dgm:t>
    </dgm:pt>
    <dgm:pt modelId="{C701CE74-571B-4892-9718-E0775AE1F804}">
      <dgm:prSet phldrT="[Text]"/>
      <dgm:spPr/>
      <dgm:t>
        <a:bodyPr/>
        <a:lstStyle/>
        <a:p>
          <a:r>
            <a:rPr lang="en-US" dirty="0" smtClean="0">
              <a:latin typeface="Franklin Gothic Medium Cond" panose="020B0606030402020204" pitchFamily="34" charset="0"/>
            </a:rPr>
            <a:t>56: under LIC , 73: under GIC, 2003: independent</a:t>
          </a:r>
          <a:endParaRPr lang="en-US" dirty="0">
            <a:latin typeface="Franklin Gothic Medium Cond" panose="020B0606030402020204" pitchFamily="34" charset="0"/>
          </a:endParaRPr>
        </a:p>
      </dgm:t>
    </dgm:pt>
    <dgm:pt modelId="{25E630CC-6F38-43CD-9430-4CCEACCAFAE3}" type="parTrans" cxnId="{F0153F18-6358-4F65-AC6D-4A85E8CE5187}">
      <dgm:prSet/>
      <dgm:spPr/>
      <dgm:t>
        <a:bodyPr/>
        <a:lstStyle/>
        <a:p>
          <a:endParaRPr lang="en-US"/>
        </a:p>
      </dgm:t>
    </dgm:pt>
    <dgm:pt modelId="{4F0442B6-FFA9-4B7C-8B88-F614E9A8B1C3}" type="sibTrans" cxnId="{F0153F18-6358-4F65-AC6D-4A85E8CE5187}">
      <dgm:prSet/>
      <dgm:spPr/>
      <dgm:t>
        <a:bodyPr/>
        <a:lstStyle/>
        <a:p>
          <a:endParaRPr lang="en-US"/>
        </a:p>
      </dgm:t>
    </dgm:pt>
    <dgm:pt modelId="{D03CC267-B066-49BE-AF75-BBA0F924075C}">
      <dgm:prSet phldrT="[Text]"/>
      <dgm:spPr/>
      <dgm:t>
        <a:bodyPr/>
        <a:lstStyle/>
        <a:p>
          <a:r>
            <a:rPr lang="en-US" dirty="0" smtClean="0">
              <a:latin typeface="Franklin Gothic Medium Cond" panose="020B0606030402020204" pitchFamily="34" charset="0"/>
            </a:rPr>
            <a:t>Insured Reliance-Jamnagar</a:t>
          </a:r>
          <a:endParaRPr lang="en-US" dirty="0">
            <a:latin typeface="Franklin Gothic Medium Cond" panose="020B0606030402020204" pitchFamily="34" charset="0"/>
          </a:endParaRPr>
        </a:p>
      </dgm:t>
    </dgm:pt>
    <dgm:pt modelId="{4A2C7902-426A-4FE2-8662-EE2FFCB8235A}" type="parTrans" cxnId="{6936613B-5DAB-49CC-A934-46E05582DB37}">
      <dgm:prSet/>
      <dgm:spPr/>
      <dgm:t>
        <a:bodyPr/>
        <a:lstStyle/>
        <a:p>
          <a:endParaRPr lang="en-US"/>
        </a:p>
      </dgm:t>
    </dgm:pt>
    <dgm:pt modelId="{C7009216-18A5-4B57-BABC-EEBA9A82FC0F}" type="sibTrans" cxnId="{6936613B-5DAB-49CC-A934-46E05582DB37}">
      <dgm:prSet/>
      <dgm:spPr/>
      <dgm:t>
        <a:bodyPr/>
        <a:lstStyle/>
        <a:p>
          <a:endParaRPr lang="en-US"/>
        </a:p>
      </dgm:t>
    </dgm:pt>
    <dgm:pt modelId="{AAB4F69D-A7E4-4494-8559-D80EEB7AFE6A}">
      <dgm:prSet phldrT="[Text]"/>
      <dgm:spPr/>
      <dgm:t>
        <a:bodyPr/>
        <a:lstStyle/>
        <a:p>
          <a:r>
            <a:rPr lang="en-US" dirty="0" smtClean="0">
              <a:latin typeface="Franklin Gothic Medium Cond" panose="020B0606030402020204" pitchFamily="34" charset="0"/>
            </a:rPr>
            <a:t>Power, steel, chemical plants</a:t>
          </a:r>
          <a:endParaRPr lang="en-US" dirty="0">
            <a:latin typeface="Franklin Gothic Medium Cond" panose="020B0606030402020204" pitchFamily="34" charset="0"/>
          </a:endParaRPr>
        </a:p>
      </dgm:t>
    </dgm:pt>
    <dgm:pt modelId="{487E9E82-B78F-4266-A31A-F131A7C68EF1}" type="parTrans" cxnId="{3E9347C2-D0F7-4F08-A550-7DCCC3505D4C}">
      <dgm:prSet/>
      <dgm:spPr/>
      <dgm:t>
        <a:bodyPr/>
        <a:lstStyle/>
        <a:p>
          <a:endParaRPr lang="en-US"/>
        </a:p>
      </dgm:t>
    </dgm:pt>
    <dgm:pt modelId="{D2815B5B-4510-4281-AA4F-D28C6C9CA6E5}" type="sibTrans" cxnId="{3E9347C2-D0F7-4F08-A550-7DCCC3505D4C}">
      <dgm:prSet/>
      <dgm:spPr/>
      <dgm:t>
        <a:bodyPr/>
        <a:lstStyle/>
        <a:p>
          <a:endParaRPr lang="en-US"/>
        </a:p>
      </dgm:t>
    </dgm:pt>
    <dgm:pt modelId="{E2344964-4330-4168-A8D6-5F0422CCEB45}" type="pres">
      <dgm:prSet presAssocID="{B3B46039-C896-45F3-BC54-608E6F4EDF98}" presName="Name0" presStyleCnt="0">
        <dgm:presLayoutVars>
          <dgm:dir/>
          <dgm:animLvl val="lvl"/>
          <dgm:resizeHandles val="exact"/>
        </dgm:presLayoutVars>
      </dgm:prSet>
      <dgm:spPr/>
      <dgm:t>
        <a:bodyPr/>
        <a:lstStyle/>
        <a:p>
          <a:endParaRPr lang="en-US"/>
        </a:p>
      </dgm:t>
    </dgm:pt>
    <dgm:pt modelId="{71912BB0-B49E-4405-8769-A5187C0746AF}" type="pres">
      <dgm:prSet presAssocID="{A75775B6-9285-4866-A69D-71FF220812C5}" presName="linNode" presStyleCnt="0"/>
      <dgm:spPr/>
    </dgm:pt>
    <dgm:pt modelId="{C7125D84-728E-4F5F-A0AE-CAE369B1C93A}" type="pres">
      <dgm:prSet presAssocID="{A75775B6-9285-4866-A69D-71FF220812C5}" presName="parTx" presStyleLbl="revTx" presStyleIdx="0" presStyleCnt="2">
        <dgm:presLayoutVars>
          <dgm:chMax val="1"/>
          <dgm:bulletEnabled val="1"/>
        </dgm:presLayoutVars>
      </dgm:prSet>
      <dgm:spPr/>
      <dgm:t>
        <a:bodyPr/>
        <a:lstStyle/>
        <a:p>
          <a:endParaRPr lang="en-US"/>
        </a:p>
      </dgm:t>
    </dgm:pt>
    <dgm:pt modelId="{0C9A2918-36FA-4948-BE0F-50EFB27F66F0}" type="pres">
      <dgm:prSet presAssocID="{A75775B6-9285-4866-A69D-71FF220812C5}" presName="bracket" presStyleLbl="parChTrans1D1" presStyleIdx="0" presStyleCnt="2"/>
      <dgm:spPr/>
    </dgm:pt>
    <dgm:pt modelId="{92853C2E-50C2-41C8-9649-AA50770361AA}" type="pres">
      <dgm:prSet presAssocID="{A75775B6-9285-4866-A69D-71FF220812C5}" presName="spH" presStyleCnt="0"/>
      <dgm:spPr/>
    </dgm:pt>
    <dgm:pt modelId="{8FC3953F-0592-4DE7-A716-1505B5FF835C}" type="pres">
      <dgm:prSet presAssocID="{A75775B6-9285-4866-A69D-71FF220812C5}" presName="desTx" presStyleLbl="node1" presStyleIdx="0" presStyleCnt="2">
        <dgm:presLayoutVars>
          <dgm:bulletEnabled val="1"/>
        </dgm:presLayoutVars>
      </dgm:prSet>
      <dgm:spPr/>
      <dgm:t>
        <a:bodyPr/>
        <a:lstStyle/>
        <a:p>
          <a:endParaRPr lang="en-US"/>
        </a:p>
      </dgm:t>
    </dgm:pt>
    <dgm:pt modelId="{85A7D6C0-23C7-4E2E-A19A-C91174A64E75}" type="pres">
      <dgm:prSet presAssocID="{710B2D6A-ADB2-45DF-A2DC-6D498AAD8DCA}" presName="spV" presStyleCnt="0"/>
      <dgm:spPr/>
    </dgm:pt>
    <dgm:pt modelId="{73E9B1F0-4C42-4F10-BBF0-EC42685A9CB3}" type="pres">
      <dgm:prSet presAssocID="{FB84DBA0-F3DC-4E5D-A771-8F46A9DA6E70}" presName="linNode" presStyleCnt="0"/>
      <dgm:spPr/>
    </dgm:pt>
    <dgm:pt modelId="{DAB355E1-5A26-448E-BB86-9ED653879E61}" type="pres">
      <dgm:prSet presAssocID="{FB84DBA0-F3DC-4E5D-A771-8F46A9DA6E70}" presName="parTx" presStyleLbl="revTx" presStyleIdx="1" presStyleCnt="2">
        <dgm:presLayoutVars>
          <dgm:chMax val="1"/>
          <dgm:bulletEnabled val="1"/>
        </dgm:presLayoutVars>
      </dgm:prSet>
      <dgm:spPr/>
      <dgm:t>
        <a:bodyPr/>
        <a:lstStyle/>
        <a:p>
          <a:endParaRPr lang="en-US"/>
        </a:p>
      </dgm:t>
    </dgm:pt>
    <dgm:pt modelId="{EDEEB849-13A5-433D-A961-D5E42A2741C6}" type="pres">
      <dgm:prSet presAssocID="{FB84DBA0-F3DC-4E5D-A771-8F46A9DA6E70}" presName="bracket" presStyleLbl="parChTrans1D1" presStyleIdx="1" presStyleCnt="2"/>
      <dgm:spPr/>
    </dgm:pt>
    <dgm:pt modelId="{AD7070F0-411F-432F-829B-A3355F5D9A4B}" type="pres">
      <dgm:prSet presAssocID="{FB84DBA0-F3DC-4E5D-A771-8F46A9DA6E70}" presName="spH" presStyleCnt="0"/>
      <dgm:spPr/>
    </dgm:pt>
    <dgm:pt modelId="{76D3DB52-903C-4A17-9D4D-DAD348BF6013}" type="pres">
      <dgm:prSet presAssocID="{FB84DBA0-F3DC-4E5D-A771-8F46A9DA6E70}" presName="desTx" presStyleLbl="node1" presStyleIdx="1" presStyleCnt="2">
        <dgm:presLayoutVars>
          <dgm:bulletEnabled val="1"/>
        </dgm:presLayoutVars>
      </dgm:prSet>
      <dgm:spPr/>
      <dgm:t>
        <a:bodyPr/>
        <a:lstStyle/>
        <a:p>
          <a:endParaRPr lang="en-US"/>
        </a:p>
      </dgm:t>
    </dgm:pt>
  </dgm:ptLst>
  <dgm:cxnLst>
    <dgm:cxn modelId="{A8F49D55-A0C6-44DE-A8CA-940282AA0DC5}" type="presOf" srcId="{4E0D9485-00FE-4DB1-96A6-D406D971E1F0}" destId="{8FC3953F-0592-4DE7-A716-1505B5FF835C}" srcOrd="0" destOrd="0" presId="urn:diagrams.loki3.com/BracketList"/>
    <dgm:cxn modelId="{A2BEFFD9-3D86-41A0-A444-9853A284CE42}" type="presOf" srcId="{EE5FD83F-A472-4C7E-BDD7-A33A806B7506}" destId="{8FC3953F-0592-4DE7-A716-1505B5FF835C}" srcOrd="0" destOrd="3" presId="urn:diagrams.loki3.com/BracketList"/>
    <dgm:cxn modelId="{7EA5FF3C-3C1E-4466-A762-A0BBA6845ADF}" type="presOf" srcId="{D03CC267-B066-49BE-AF75-BBA0F924075C}" destId="{76D3DB52-903C-4A17-9D4D-DAD348BF6013}" srcOrd="0" destOrd="2" presId="urn:diagrams.loki3.com/BracketList"/>
    <dgm:cxn modelId="{D6872BD0-9CED-4089-A874-7D0FF9AE499D}" type="presOf" srcId="{07277E0D-0C62-411C-8560-D690F6210C91}" destId="{8FC3953F-0592-4DE7-A716-1505B5FF835C}" srcOrd="0" destOrd="1" presId="urn:diagrams.loki3.com/BracketList"/>
    <dgm:cxn modelId="{A709E3A6-3BCF-421D-BBF2-4BF8D29A2242}" type="presOf" srcId="{1F0F6B3A-073A-4E99-86E0-DFA2EFB389EB}" destId="{8FC3953F-0592-4DE7-A716-1505B5FF835C}" srcOrd="0" destOrd="2" presId="urn:diagrams.loki3.com/BracketList"/>
    <dgm:cxn modelId="{47E6DF90-FC21-4FB7-9C6A-0B3F9A5549DE}" srcId="{FB84DBA0-F3DC-4E5D-A771-8F46A9DA6E70}" destId="{6A56E044-CAA0-40A2-A561-A98E57286FC0}" srcOrd="0" destOrd="0" parTransId="{1585BF1B-CF67-4783-A442-DC78EA86D53F}" sibTransId="{99BE75C6-13EC-4B74-8222-A2B19E40D121}"/>
    <dgm:cxn modelId="{4E8ECE19-7650-453C-A52E-C77441FD6775}" srcId="{B3B46039-C896-45F3-BC54-608E6F4EDF98}" destId="{A75775B6-9285-4866-A69D-71FF220812C5}" srcOrd="0" destOrd="0" parTransId="{035F1738-B4F5-42E4-B520-EAC12E553E30}" sibTransId="{710B2D6A-ADB2-45DF-A2DC-6D498AAD8DCA}"/>
    <dgm:cxn modelId="{54E1BB8E-3101-4652-BC1B-0E7E23A8FD80}" srcId="{A75775B6-9285-4866-A69D-71FF220812C5}" destId="{4E0D9485-00FE-4DB1-96A6-D406D971E1F0}" srcOrd="0" destOrd="0" parTransId="{00AC20DC-D49F-4670-A58B-D8DC5279CF9D}" sibTransId="{7587AA5C-E50F-4529-9137-41F775A5D71B}"/>
    <dgm:cxn modelId="{8ACAB4AE-0C5F-42C6-B15E-607B4194F418}" type="presOf" srcId="{C701CE74-571B-4892-9718-E0775AE1F804}" destId="{76D3DB52-903C-4A17-9D4D-DAD348BF6013}" srcOrd="0" destOrd="1" presId="urn:diagrams.loki3.com/BracketList"/>
    <dgm:cxn modelId="{D9B77223-2AEF-4CEC-B233-686626454A5C}" srcId="{B3B46039-C896-45F3-BC54-608E6F4EDF98}" destId="{FB84DBA0-F3DC-4E5D-A771-8F46A9DA6E70}" srcOrd="1" destOrd="0" parTransId="{B467923A-2809-4395-8FFD-AD0E02FE04F7}" sibTransId="{6BC5C71F-BD56-47FA-AD55-13C872991AF4}"/>
    <dgm:cxn modelId="{F0333613-5C41-4753-9E22-53B5E1DC462C}" srcId="{A75775B6-9285-4866-A69D-71FF220812C5}" destId="{1F0F6B3A-073A-4E99-86E0-DFA2EFB389EB}" srcOrd="2" destOrd="0" parTransId="{F1A2C3D2-67D8-4C8A-A44D-42F3A4D54ED7}" sibTransId="{6C78F883-92A6-4C52-A33A-388732B2DCB3}"/>
    <dgm:cxn modelId="{3E9347C2-D0F7-4F08-A550-7DCCC3505D4C}" srcId="{FB84DBA0-F3DC-4E5D-A771-8F46A9DA6E70}" destId="{AAB4F69D-A7E4-4494-8559-D80EEB7AFE6A}" srcOrd="3" destOrd="0" parTransId="{487E9E82-B78F-4266-A31A-F131A7C68EF1}" sibTransId="{D2815B5B-4510-4281-AA4F-D28C6C9CA6E5}"/>
    <dgm:cxn modelId="{6936613B-5DAB-49CC-A934-46E05582DB37}" srcId="{FB84DBA0-F3DC-4E5D-A771-8F46A9DA6E70}" destId="{D03CC267-B066-49BE-AF75-BBA0F924075C}" srcOrd="2" destOrd="0" parTransId="{4A2C7902-426A-4FE2-8662-EE2FFCB8235A}" sibTransId="{C7009216-18A5-4B57-BABC-EEBA9A82FC0F}"/>
    <dgm:cxn modelId="{7615F35C-DF61-424D-A83D-7B2C5E3771CE}" type="presOf" srcId="{FB84DBA0-F3DC-4E5D-A771-8F46A9DA6E70}" destId="{DAB355E1-5A26-448E-BB86-9ED653879E61}" srcOrd="0" destOrd="0" presId="urn:diagrams.loki3.com/BracketList"/>
    <dgm:cxn modelId="{F0153F18-6358-4F65-AC6D-4A85E8CE5187}" srcId="{FB84DBA0-F3DC-4E5D-A771-8F46A9DA6E70}" destId="{C701CE74-571B-4892-9718-E0775AE1F804}" srcOrd="1" destOrd="0" parTransId="{25E630CC-6F38-43CD-9430-4CCEACCAFAE3}" sibTransId="{4F0442B6-FFA9-4B7C-8B88-F614E9A8B1C3}"/>
    <dgm:cxn modelId="{673432E6-4DF9-4297-8DC6-B17DCA73EC05}" srcId="{A75775B6-9285-4866-A69D-71FF220812C5}" destId="{07277E0D-0C62-411C-8560-D690F6210C91}" srcOrd="1" destOrd="0" parTransId="{59466341-0497-4E09-937D-A7A0FF62DEEE}" sibTransId="{3329B047-F9F0-41F2-8B8E-EC662CEB4ACE}"/>
    <dgm:cxn modelId="{3462DDBE-D8EF-4754-8B3F-2C4C53F597DF}" type="presOf" srcId="{6A56E044-CAA0-40A2-A561-A98E57286FC0}" destId="{76D3DB52-903C-4A17-9D4D-DAD348BF6013}" srcOrd="0" destOrd="0" presId="urn:diagrams.loki3.com/BracketList"/>
    <dgm:cxn modelId="{5C25053E-A246-45DF-BA5A-24EA2DBBBD43}" type="presOf" srcId="{A75775B6-9285-4866-A69D-71FF220812C5}" destId="{C7125D84-728E-4F5F-A0AE-CAE369B1C93A}" srcOrd="0" destOrd="0" presId="urn:diagrams.loki3.com/BracketList"/>
    <dgm:cxn modelId="{2FA9A9D3-31A5-4AD0-B50E-7274F69C1EB7}" srcId="{A75775B6-9285-4866-A69D-71FF220812C5}" destId="{EE5FD83F-A472-4C7E-BDD7-A33A806B7506}" srcOrd="3" destOrd="0" parTransId="{52393683-C5B2-497B-98CE-78576A7EA9E3}" sibTransId="{23C00C88-2AB5-4240-AE70-50950892C1E8}"/>
    <dgm:cxn modelId="{5111440B-CAED-46E3-97CB-C3584F5B16A4}" type="presOf" srcId="{AAB4F69D-A7E4-4494-8559-D80EEB7AFE6A}" destId="{76D3DB52-903C-4A17-9D4D-DAD348BF6013}" srcOrd="0" destOrd="3" presId="urn:diagrams.loki3.com/BracketList"/>
    <dgm:cxn modelId="{19993AA0-3D5D-4E27-B1B6-4DC621E2EEEE}" type="presOf" srcId="{B3B46039-C896-45F3-BC54-608E6F4EDF98}" destId="{E2344964-4330-4168-A8D6-5F0422CCEB45}" srcOrd="0" destOrd="0" presId="urn:diagrams.loki3.com/BracketList"/>
    <dgm:cxn modelId="{09B35C70-DB5F-45AD-82A7-179A6358882B}" type="presParOf" srcId="{E2344964-4330-4168-A8D6-5F0422CCEB45}" destId="{71912BB0-B49E-4405-8769-A5187C0746AF}" srcOrd="0" destOrd="0" presId="urn:diagrams.loki3.com/BracketList"/>
    <dgm:cxn modelId="{B1A8E7BE-3B88-4712-82E2-76F569D0C5C6}" type="presParOf" srcId="{71912BB0-B49E-4405-8769-A5187C0746AF}" destId="{C7125D84-728E-4F5F-A0AE-CAE369B1C93A}" srcOrd="0" destOrd="0" presId="urn:diagrams.loki3.com/BracketList"/>
    <dgm:cxn modelId="{C72A83E5-9A0E-433A-92D0-F5C8D574DBAD}" type="presParOf" srcId="{71912BB0-B49E-4405-8769-A5187C0746AF}" destId="{0C9A2918-36FA-4948-BE0F-50EFB27F66F0}" srcOrd="1" destOrd="0" presId="urn:diagrams.loki3.com/BracketList"/>
    <dgm:cxn modelId="{340366ED-71B9-4695-8E1B-EB9C95047D7D}" type="presParOf" srcId="{71912BB0-B49E-4405-8769-A5187C0746AF}" destId="{92853C2E-50C2-41C8-9649-AA50770361AA}" srcOrd="2" destOrd="0" presId="urn:diagrams.loki3.com/BracketList"/>
    <dgm:cxn modelId="{B2C058AF-ED27-4EDF-BE48-A0AEEBE91245}" type="presParOf" srcId="{71912BB0-B49E-4405-8769-A5187C0746AF}" destId="{8FC3953F-0592-4DE7-A716-1505B5FF835C}" srcOrd="3" destOrd="0" presId="urn:diagrams.loki3.com/BracketList"/>
    <dgm:cxn modelId="{B210BA2D-0BBA-4BA9-8493-B9332E54A03B}" type="presParOf" srcId="{E2344964-4330-4168-A8D6-5F0422CCEB45}" destId="{85A7D6C0-23C7-4E2E-A19A-C91174A64E75}" srcOrd="1" destOrd="0" presId="urn:diagrams.loki3.com/BracketList"/>
    <dgm:cxn modelId="{CF671B38-8177-452D-AB8A-FE7A1A2A0C24}" type="presParOf" srcId="{E2344964-4330-4168-A8D6-5F0422CCEB45}" destId="{73E9B1F0-4C42-4F10-BBF0-EC42685A9CB3}" srcOrd="2" destOrd="0" presId="urn:diagrams.loki3.com/BracketList"/>
    <dgm:cxn modelId="{F6D3B5A6-1D21-48CA-90F1-D0689A480A4C}" type="presParOf" srcId="{73E9B1F0-4C42-4F10-BBF0-EC42685A9CB3}" destId="{DAB355E1-5A26-448E-BB86-9ED653879E61}" srcOrd="0" destOrd="0" presId="urn:diagrams.loki3.com/BracketList"/>
    <dgm:cxn modelId="{A4057174-E913-4A86-AC1D-6D9BDEF36C9A}" type="presParOf" srcId="{73E9B1F0-4C42-4F10-BBF0-EC42685A9CB3}" destId="{EDEEB849-13A5-433D-A961-D5E42A2741C6}" srcOrd="1" destOrd="0" presId="urn:diagrams.loki3.com/BracketList"/>
    <dgm:cxn modelId="{961C5853-249E-49B7-B00F-50D51558C870}" type="presParOf" srcId="{73E9B1F0-4C42-4F10-BBF0-EC42685A9CB3}" destId="{AD7070F0-411F-432F-829B-A3355F5D9A4B}" srcOrd="2" destOrd="0" presId="urn:diagrams.loki3.com/BracketList"/>
    <dgm:cxn modelId="{5EA5622C-4816-4A98-9A11-85A01CC69AF7}" type="presParOf" srcId="{73E9B1F0-4C42-4F10-BBF0-EC42685A9CB3}" destId="{76D3DB52-903C-4A17-9D4D-DAD348BF6013}" srcOrd="3" destOrd="0" presId="urn:diagrams.loki3.com/Bracket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D5D2E77-562C-4D0F-8B82-CE53D3C7449D}"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US"/>
        </a:p>
      </dgm:t>
    </dgm:pt>
    <dgm:pt modelId="{2CF84747-2048-47C2-9AC9-52EEBF3E6FAB}">
      <dgm:prSet phldrT="[Text]" custT="1"/>
      <dgm:spPr/>
      <dgm:t>
        <a:bodyPr/>
        <a:lstStyle/>
        <a:p>
          <a:r>
            <a:rPr lang="en-US" sz="2800" dirty="0" smtClean="0">
              <a:latin typeface="Franklin Gothic Medium Cond" panose="020B0606030402020204" pitchFamily="34" charset="0"/>
            </a:rPr>
            <a:t>Government</a:t>
          </a:r>
          <a:endParaRPr lang="en-US" sz="2800" dirty="0">
            <a:latin typeface="Franklin Gothic Medium Cond" panose="020B0606030402020204" pitchFamily="34" charset="0"/>
          </a:endParaRPr>
        </a:p>
      </dgm:t>
    </dgm:pt>
    <dgm:pt modelId="{6887617A-B148-4A9E-AF2E-3931EB9B9DB4}" type="parTrans" cxnId="{01DA2244-A7BE-4668-8F88-EC380EA0B83D}">
      <dgm:prSet/>
      <dgm:spPr/>
      <dgm:t>
        <a:bodyPr/>
        <a:lstStyle/>
        <a:p>
          <a:endParaRPr lang="en-US" sz="2400"/>
        </a:p>
      </dgm:t>
    </dgm:pt>
    <dgm:pt modelId="{9FBD424B-116B-4C7A-AE42-EB1F35AC795F}" type="sibTrans" cxnId="{01DA2244-A7BE-4668-8F88-EC380EA0B83D}">
      <dgm:prSet/>
      <dgm:spPr/>
      <dgm:t>
        <a:bodyPr/>
        <a:lstStyle/>
        <a:p>
          <a:endParaRPr lang="en-US" sz="2400"/>
        </a:p>
      </dgm:t>
    </dgm:pt>
    <dgm:pt modelId="{8B8EF645-9603-4E0D-A819-A5E8287083AF}">
      <dgm:prSet phldrT="[Text]" custT="1"/>
      <dgm:spPr/>
      <dgm:t>
        <a:bodyPr/>
        <a:lstStyle/>
        <a:p>
          <a:r>
            <a:rPr lang="en-US" sz="2800" dirty="0" smtClean="0">
              <a:latin typeface="Franklin Gothic Medium Cond" panose="020B0606030402020204" pitchFamily="34" charset="0"/>
            </a:rPr>
            <a:t>GIC</a:t>
          </a:r>
          <a:endParaRPr lang="en-US" sz="2800" dirty="0">
            <a:latin typeface="Franklin Gothic Medium Cond" panose="020B0606030402020204" pitchFamily="34" charset="0"/>
          </a:endParaRPr>
        </a:p>
      </dgm:t>
    </dgm:pt>
    <dgm:pt modelId="{628DDB5A-0588-4072-B7B6-A31232D67397}" type="parTrans" cxnId="{3C48EB6C-F365-416E-A659-8B278C7541C1}">
      <dgm:prSet custT="1"/>
      <dgm:spPr/>
      <dgm:t>
        <a:bodyPr/>
        <a:lstStyle/>
        <a:p>
          <a:endParaRPr lang="en-US" sz="700"/>
        </a:p>
      </dgm:t>
    </dgm:pt>
    <dgm:pt modelId="{80EDA3C2-C7AE-4835-9FC8-956E91B624EF}" type="sibTrans" cxnId="{3C48EB6C-F365-416E-A659-8B278C7541C1}">
      <dgm:prSet/>
      <dgm:spPr/>
      <dgm:t>
        <a:bodyPr/>
        <a:lstStyle/>
        <a:p>
          <a:endParaRPr lang="en-US" sz="2400"/>
        </a:p>
      </dgm:t>
    </dgm:pt>
    <dgm:pt modelId="{E5191C9F-5729-4972-B4CE-E5A096C56CF8}">
      <dgm:prSet phldrT="[Text]" custT="1"/>
      <dgm:spPr/>
      <dgm:t>
        <a:bodyPr/>
        <a:lstStyle/>
        <a:p>
          <a:r>
            <a:rPr lang="en-US" sz="2800" dirty="0" err="1" smtClean="0">
              <a:latin typeface="Franklin Gothic Medium Cond" panose="020B0606030402020204" pitchFamily="34" charset="0"/>
            </a:rPr>
            <a:t>Natl.insurance</a:t>
          </a:r>
          <a:endParaRPr lang="en-US" sz="2800" dirty="0">
            <a:latin typeface="Franklin Gothic Medium Cond" panose="020B0606030402020204" pitchFamily="34" charset="0"/>
          </a:endParaRPr>
        </a:p>
      </dgm:t>
    </dgm:pt>
    <dgm:pt modelId="{3F919853-1C2B-4BED-A69A-A3514DA029E7}" type="parTrans" cxnId="{FC79EBED-719C-403F-A8C4-BCE3B1C71FB7}">
      <dgm:prSet custT="1"/>
      <dgm:spPr/>
      <dgm:t>
        <a:bodyPr/>
        <a:lstStyle/>
        <a:p>
          <a:endParaRPr lang="en-US" sz="700"/>
        </a:p>
      </dgm:t>
    </dgm:pt>
    <dgm:pt modelId="{5F505A44-3B67-419E-B8C4-3EABB9C0E218}" type="sibTrans" cxnId="{FC79EBED-719C-403F-A8C4-BCE3B1C71FB7}">
      <dgm:prSet/>
      <dgm:spPr/>
      <dgm:t>
        <a:bodyPr/>
        <a:lstStyle/>
        <a:p>
          <a:endParaRPr lang="en-US" sz="2400"/>
        </a:p>
      </dgm:t>
    </dgm:pt>
    <dgm:pt modelId="{2993696E-8937-4AB0-A1CC-C504F9066D40}">
      <dgm:prSet phldrT="[Text]" custT="1"/>
      <dgm:spPr/>
      <dgm:t>
        <a:bodyPr/>
        <a:lstStyle/>
        <a:p>
          <a:r>
            <a:rPr lang="en-US" sz="2800" dirty="0" smtClean="0">
              <a:latin typeface="Franklin Gothic Medium Cond" panose="020B0606030402020204" pitchFamily="34" charset="0"/>
            </a:rPr>
            <a:t>New India assurance</a:t>
          </a:r>
          <a:endParaRPr lang="en-US" sz="2800" dirty="0">
            <a:latin typeface="Franklin Gothic Medium Cond" panose="020B0606030402020204" pitchFamily="34" charset="0"/>
          </a:endParaRPr>
        </a:p>
      </dgm:t>
    </dgm:pt>
    <dgm:pt modelId="{1FE692B2-FF19-4F12-BD97-BE61E950B42C}" type="parTrans" cxnId="{7AC76C4A-725D-4832-9B1F-B36424FD8747}">
      <dgm:prSet custT="1"/>
      <dgm:spPr/>
      <dgm:t>
        <a:bodyPr/>
        <a:lstStyle/>
        <a:p>
          <a:endParaRPr lang="en-US" sz="700"/>
        </a:p>
      </dgm:t>
    </dgm:pt>
    <dgm:pt modelId="{0DF68543-5F8E-42FF-9ED1-4F07BA65546E}" type="sibTrans" cxnId="{7AC76C4A-725D-4832-9B1F-B36424FD8747}">
      <dgm:prSet/>
      <dgm:spPr/>
      <dgm:t>
        <a:bodyPr/>
        <a:lstStyle/>
        <a:p>
          <a:endParaRPr lang="en-US" sz="2400"/>
        </a:p>
      </dgm:t>
    </dgm:pt>
    <dgm:pt modelId="{2FCCC3D8-98F7-4562-9C25-C46BE3729387}">
      <dgm:prSet phldrT="[Text]" custT="1"/>
      <dgm:spPr/>
      <dgm:t>
        <a:bodyPr/>
        <a:lstStyle/>
        <a:p>
          <a:r>
            <a:rPr lang="en-US" sz="2800" dirty="0" smtClean="0">
              <a:latin typeface="Franklin Gothic Medium Cond" panose="020B0606030402020204" pitchFamily="34" charset="0"/>
            </a:rPr>
            <a:t>United India</a:t>
          </a:r>
          <a:endParaRPr lang="en-US" sz="2800" dirty="0">
            <a:latin typeface="Franklin Gothic Medium Cond" panose="020B0606030402020204" pitchFamily="34" charset="0"/>
          </a:endParaRPr>
        </a:p>
      </dgm:t>
    </dgm:pt>
    <dgm:pt modelId="{067D430F-2224-4F41-AD42-FAD48DF9DF78}" type="parTrans" cxnId="{D9A1266D-948F-46E7-AC1C-07FDB8FBAA5E}">
      <dgm:prSet custT="1"/>
      <dgm:spPr/>
      <dgm:t>
        <a:bodyPr/>
        <a:lstStyle/>
        <a:p>
          <a:endParaRPr lang="en-US" sz="700"/>
        </a:p>
      </dgm:t>
    </dgm:pt>
    <dgm:pt modelId="{C4821386-062D-45FF-9464-1CD945AF5DBC}" type="sibTrans" cxnId="{D9A1266D-948F-46E7-AC1C-07FDB8FBAA5E}">
      <dgm:prSet/>
      <dgm:spPr/>
      <dgm:t>
        <a:bodyPr/>
        <a:lstStyle/>
        <a:p>
          <a:endParaRPr lang="en-US" sz="2400"/>
        </a:p>
      </dgm:t>
    </dgm:pt>
    <dgm:pt modelId="{FCBB18B1-560D-4D87-ACFC-6543A0D81611}">
      <dgm:prSet phldrT="[Text]" custT="1"/>
      <dgm:spPr/>
      <dgm:t>
        <a:bodyPr/>
        <a:lstStyle/>
        <a:p>
          <a:r>
            <a:rPr lang="en-US" sz="2800" dirty="0" smtClean="0">
              <a:latin typeface="Franklin Gothic Medium Cond" panose="020B0606030402020204" pitchFamily="34" charset="0"/>
            </a:rPr>
            <a:t>Oriental</a:t>
          </a:r>
          <a:endParaRPr lang="en-US" sz="2800" dirty="0">
            <a:latin typeface="Franklin Gothic Medium Cond" panose="020B0606030402020204" pitchFamily="34" charset="0"/>
          </a:endParaRPr>
        </a:p>
      </dgm:t>
    </dgm:pt>
    <dgm:pt modelId="{4B97B8FC-18D8-4C62-9CAF-59678ED017D3}" type="parTrans" cxnId="{28531D65-D7D4-49C1-A1B6-447795A76BF0}">
      <dgm:prSet custT="1"/>
      <dgm:spPr/>
      <dgm:t>
        <a:bodyPr/>
        <a:lstStyle/>
        <a:p>
          <a:endParaRPr lang="en-US" sz="700"/>
        </a:p>
      </dgm:t>
    </dgm:pt>
    <dgm:pt modelId="{BA9479D9-CF9B-47F8-B54D-00856018B71F}" type="sibTrans" cxnId="{28531D65-D7D4-49C1-A1B6-447795A76BF0}">
      <dgm:prSet/>
      <dgm:spPr/>
      <dgm:t>
        <a:bodyPr/>
        <a:lstStyle/>
        <a:p>
          <a:endParaRPr lang="en-US" sz="2400"/>
        </a:p>
      </dgm:t>
    </dgm:pt>
    <dgm:pt modelId="{05F3194E-D074-4F26-A4BC-1D5F0F04779D}">
      <dgm:prSet phldrT="[Text]" custT="1"/>
      <dgm:spPr/>
      <dgm:t>
        <a:bodyPr/>
        <a:lstStyle/>
        <a:p>
          <a:r>
            <a:rPr lang="en-US" sz="2800" dirty="0" smtClean="0">
              <a:latin typeface="Franklin Gothic Medium Cond" panose="020B0606030402020204" pitchFamily="34" charset="0"/>
            </a:rPr>
            <a:t>Holding</a:t>
          </a:r>
          <a:endParaRPr lang="en-US" sz="2800" dirty="0">
            <a:latin typeface="Franklin Gothic Medium Cond" panose="020B0606030402020204" pitchFamily="34" charset="0"/>
          </a:endParaRPr>
        </a:p>
      </dgm:t>
    </dgm:pt>
    <dgm:pt modelId="{C846B7DC-DEB8-4B26-9B33-A631ADF82BDA}" type="parTrans" cxnId="{D72679F4-CBA5-43BC-8103-ECECDBF2C983}">
      <dgm:prSet/>
      <dgm:spPr/>
      <dgm:t>
        <a:bodyPr/>
        <a:lstStyle/>
        <a:p>
          <a:endParaRPr lang="en-US" sz="2400"/>
        </a:p>
      </dgm:t>
    </dgm:pt>
    <dgm:pt modelId="{F8F13F99-4785-44B4-81BD-2BE73885C47E}" type="sibTrans" cxnId="{D72679F4-CBA5-43BC-8103-ECECDBF2C983}">
      <dgm:prSet/>
      <dgm:spPr/>
      <dgm:t>
        <a:bodyPr/>
        <a:lstStyle/>
        <a:p>
          <a:endParaRPr lang="en-US" sz="2400"/>
        </a:p>
      </dgm:t>
    </dgm:pt>
    <dgm:pt modelId="{22961834-EFEB-47D0-BC5F-9FE2E4D4C208}">
      <dgm:prSet phldrT="[Text]" custT="1"/>
      <dgm:spPr/>
      <dgm:t>
        <a:bodyPr/>
        <a:lstStyle/>
        <a:p>
          <a:r>
            <a:rPr lang="en-US" sz="2800" dirty="0" smtClean="0">
              <a:latin typeface="Franklin Gothic Medium Cond" panose="020B0606030402020204" pitchFamily="34" charset="0"/>
            </a:rPr>
            <a:t>Owner</a:t>
          </a:r>
          <a:endParaRPr lang="en-US" sz="2800" dirty="0">
            <a:latin typeface="Franklin Gothic Medium Cond" panose="020B0606030402020204" pitchFamily="34" charset="0"/>
          </a:endParaRPr>
        </a:p>
      </dgm:t>
    </dgm:pt>
    <dgm:pt modelId="{9E017895-E2A0-4BD8-8120-F93E29ADF022}" type="parTrans" cxnId="{04021472-72B5-4AC3-9DE5-AE30AF86B5B8}">
      <dgm:prSet/>
      <dgm:spPr/>
      <dgm:t>
        <a:bodyPr/>
        <a:lstStyle/>
        <a:p>
          <a:endParaRPr lang="en-US" sz="2400"/>
        </a:p>
      </dgm:t>
    </dgm:pt>
    <dgm:pt modelId="{5793B7A3-A501-419F-A26D-C461FC9AABE0}" type="sibTrans" cxnId="{04021472-72B5-4AC3-9DE5-AE30AF86B5B8}">
      <dgm:prSet/>
      <dgm:spPr/>
      <dgm:t>
        <a:bodyPr/>
        <a:lstStyle/>
        <a:p>
          <a:endParaRPr lang="en-US" sz="2400"/>
        </a:p>
      </dgm:t>
    </dgm:pt>
    <dgm:pt modelId="{626345D5-611D-4B61-92FC-9F3A9B7F5EFD}">
      <dgm:prSet phldrT="[Text]" custT="1"/>
      <dgm:spPr/>
      <dgm:t>
        <a:bodyPr/>
        <a:lstStyle/>
        <a:p>
          <a:r>
            <a:rPr lang="en-US" sz="2800" dirty="0" smtClean="0">
              <a:latin typeface="Franklin Gothic Medium Cond" panose="020B0606030402020204" pitchFamily="34" charset="0"/>
            </a:rPr>
            <a:t>Subsidiary Companies</a:t>
          </a:r>
          <a:endParaRPr lang="en-US" sz="2800" dirty="0">
            <a:latin typeface="Franklin Gothic Medium Cond" panose="020B0606030402020204" pitchFamily="34" charset="0"/>
          </a:endParaRPr>
        </a:p>
      </dgm:t>
    </dgm:pt>
    <dgm:pt modelId="{4D4995D4-D7D1-4195-8658-7C6AC9F0FE9C}" type="parTrans" cxnId="{D5CEDE78-C4F0-4EBC-8B2C-660925712DBD}">
      <dgm:prSet/>
      <dgm:spPr/>
      <dgm:t>
        <a:bodyPr/>
        <a:lstStyle/>
        <a:p>
          <a:endParaRPr lang="en-US" sz="2400"/>
        </a:p>
      </dgm:t>
    </dgm:pt>
    <dgm:pt modelId="{29BE311F-2E8F-4556-B1CA-4C9613FD28C0}" type="sibTrans" cxnId="{D5CEDE78-C4F0-4EBC-8B2C-660925712DBD}">
      <dgm:prSet/>
      <dgm:spPr/>
      <dgm:t>
        <a:bodyPr/>
        <a:lstStyle/>
        <a:p>
          <a:endParaRPr lang="en-US" sz="2400"/>
        </a:p>
      </dgm:t>
    </dgm:pt>
    <dgm:pt modelId="{1EA2E227-2E5F-44D2-95BE-5F36E98A55CE}" type="pres">
      <dgm:prSet presAssocID="{6D5D2E77-562C-4D0F-8B82-CE53D3C7449D}" presName="mainComposite" presStyleCnt="0">
        <dgm:presLayoutVars>
          <dgm:chPref val="1"/>
          <dgm:dir/>
          <dgm:animOne val="branch"/>
          <dgm:animLvl val="lvl"/>
          <dgm:resizeHandles val="exact"/>
        </dgm:presLayoutVars>
      </dgm:prSet>
      <dgm:spPr/>
      <dgm:t>
        <a:bodyPr/>
        <a:lstStyle/>
        <a:p>
          <a:endParaRPr lang="en-US"/>
        </a:p>
      </dgm:t>
    </dgm:pt>
    <dgm:pt modelId="{1D25DB8A-5D93-4D68-8C95-7B28AC847856}" type="pres">
      <dgm:prSet presAssocID="{6D5D2E77-562C-4D0F-8B82-CE53D3C7449D}" presName="hierFlow" presStyleCnt="0"/>
      <dgm:spPr/>
    </dgm:pt>
    <dgm:pt modelId="{143F52F2-32B9-4D84-AFBC-0BC6C5DA5607}" type="pres">
      <dgm:prSet presAssocID="{6D5D2E77-562C-4D0F-8B82-CE53D3C7449D}" presName="firstBuf" presStyleCnt="0"/>
      <dgm:spPr/>
    </dgm:pt>
    <dgm:pt modelId="{377285F0-CF1D-44A3-AE83-5207DCAB6323}" type="pres">
      <dgm:prSet presAssocID="{6D5D2E77-562C-4D0F-8B82-CE53D3C7449D}" presName="hierChild1" presStyleCnt="0">
        <dgm:presLayoutVars>
          <dgm:chPref val="1"/>
          <dgm:animOne val="branch"/>
          <dgm:animLvl val="lvl"/>
        </dgm:presLayoutVars>
      </dgm:prSet>
      <dgm:spPr/>
    </dgm:pt>
    <dgm:pt modelId="{0AA788B7-58D3-413C-A769-320F5AF58153}" type="pres">
      <dgm:prSet presAssocID="{2CF84747-2048-47C2-9AC9-52EEBF3E6FAB}" presName="Name17" presStyleCnt="0"/>
      <dgm:spPr/>
    </dgm:pt>
    <dgm:pt modelId="{8014153B-4DBD-45AB-80AF-CC1A9F0EC111}" type="pres">
      <dgm:prSet presAssocID="{2CF84747-2048-47C2-9AC9-52EEBF3E6FAB}" presName="level1Shape" presStyleLbl="node0" presStyleIdx="0" presStyleCnt="1">
        <dgm:presLayoutVars>
          <dgm:chPref val="3"/>
        </dgm:presLayoutVars>
      </dgm:prSet>
      <dgm:spPr/>
      <dgm:t>
        <a:bodyPr/>
        <a:lstStyle/>
        <a:p>
          <a:endParaRPr lang="en-US"/>
        </a:p>
      </dgm:t>
    </dgm:pt>
    <dgm:pt modelId="{34E6D8F3-354B-4466-A3DD-E176746CC733}" type="pres">
      <dgm:prSet presAssocID="{2CF84747-2048-47C2-9AC9-52EEBF3E6FAB}" presName="hierChild2" presStyleCnt="0"/>
      <dgm:spPr/>
    </dgm:pt>
    <dgm:pt modelId="{7D6CBA28-7F7C-47D1-B580-BCDD6D3498B7}" type="pres">
      <dgm:prSet presAssocID="{628DDB5A-0588-4072-B7B6-A31232D67397}" presName="Name25" presStyleLbl="parChTrans1D2" presStyleIdx="0" presStyleCnt="1"/>
      <dgm:spPr/>
      <dgm:t>
        <a:bodyPr/>
        <a:lstStyle/>
        <a:p>
          <a:endParaRPr lang="en-US"/>
        </a:p>
      </dgm:t>
    </dgm:pt>
    <dgm:pt modelId="{B4624CFE-8369-4E68-BA61-4B439FC154D6}" type="pres">
      <dgm:prSet presAssocID="{628DDB5A-0588-4072-B7B6-A31232D67397}" presName="connTx" presStyleLbl="parChTrans1D2" presStyleIdx="0" presStyleCnt="1"/>
      <dgm:spPr/>
      <dgm:t>
        <a:bodyPr/>
        <a:lstStyle/>
        <a:p>
          <a:endParaRPr lang="en-US"/>
        </a:p>
      </dgm:t>
    </dgm:pt>
    <dgm:pt modelId="{C6361FCF-32BB-4511-8F3E-01FA4902F3AA}" type="pres">
      <dgm:prSet presAssocID="{8B8EF645-9603-4E0D-A819-A5E8287083AF}" presName="Name30" presStyleCnt="0"/>
      <dgm:spPr/>
    </dgm:pt>
    <dgm:pt modelId="{F5B62243-1AB4-414C-8E72-3A0B89B9544B}" type="pres">
      <dgm:prSet presAssocID="{8B8EF645-9603-4E0D-A819-A5E8287083AF}" presName="level2Shape" presStyleLbl="node2" presStyleIdx="0" presStyleCnt="1"/>
      <dgm:spPr/>
      <dgm:t>
        <a:bodyPr/>
        <a:lstStyle/>
        <a:p>
          <a:endParaRPr lang="en-US"/>
        </a:p>
      </dgm:t>
    </dgm:pt>
    <dgm:pt modelId="{9167FBA1-FD43-47BC-B9E8-3BAE8BEF4B99}" type="pres">
      <dgm:prSet presAssocID="{8B8EF645-9603-4E0D-A819-A5E8287083AF}" presName="hierChild3" presStyleCnt="0"/>
      <dgm:spPr/>
    </dgm:pt>
    <dgm:pt modelId="{E4FB17F1-8186-42AD-8CA9-3BCE98E0B7B2}" type="pres">
      <dgm:prSet presAssocID="{3F919853-1C2B-4BED-A69A-A3514DA029E7}" presName="Name25" presStyleLbl="parChTrans1D3" presStyleIdx="0" presStyleCnt="4"/>
      <dgm:spPr/>
      <dgm:t>
        <a:bodyPr/>
        <a:lstStyle/>
        <a:p>
          <a:endParaRPr lang="en-US"/>
        </a:p>
      </dgm:t>
    </dgm:pt>
    <dgm:pt modelId="{9F2B9824-EC55-4CDA-A364-49C1DC94B477}" type="pres">
      <dgm:prSet presAssocID="{3F919853-1C2B-4BED-A69A-A3514DA029E7}" presName="connTx" presStyleLbl="parChTrans1D3" presStyleIdx="0" presStyleCnt="4"/>
      <dgm:spPr/>
      <dgm:t>
        <a:bodyPr/>
        <a:lstStyle/>
        <a:p>
          <a:endParaRPr lang="en-US"/>
        </a:p>
      </dgm:t>
    </dgm:pt>
    <dgm:pt modelId="{01DA8FC2-AB16-49DF-9633-CDFD621E33F5}" type="pres">
      <dgm:prSet presAssocID="{E5191C9F-5729-4972-B4CE-E5A096C56CF8}" presName="Name30" presStyleCnt="0"/>
      <dgm:spPr/>
    </dgm:pt>
    <dgm:pt modelId="{039313FC-FD1A-460A-A218-53787CECA4C7}" type="pres">
      <dgm:prSet presAssocID="{E5191C9F-5729-4972-B4CE-E5A096C56CF8}" presName="level2Shape" presStyleLbl="node3" presStyleIdx="0" presStyleCnt="4" custScaleX="140676"/>
      <dgm:spPr/>
      <dgm:t>
        <a:bodyPr/>
        <a:lstStyle/>
        <a:p>
          <a:endParaRPr lang="en-US"/>
        </a:p>
      </dgm:t>
    </dgm:pt>
    <dgm:pt modelId="{65E48408-FB32-4419-B3E2-294034A4DBCC}" type="pres">
      <dgm:prSet presAssocID="{E5191C9F-5729-4972-B4CE-E5A096C56CF8}" presName="hierChild3" presStyleCnt="0"/>
      <dgm:spPr/>
    </dgm:pt>
    <dgm:pt modelId="{7C581729-AF4F-43BE-8530-387886D402C0}" type="pres">
      <dgm:prSet presAssocID="{1FE692B2-FF19-4F12-BD97-BE61E950B42C}" presName="Name25" presStyleLbl="parChTrans1D3" presStyleIdx="1" presStyleCnt="4"/>
      <dgm:spPr/>
      <dgm:t>
        <a:bodyPr/>
        <a:lstStyle/>
        <a:p>
          <a:endParaRPr lang="en-US"/>
        </a:p>
      </dgm:t>
    </dgm:pt>
    <dgm:pt modelId="{D070D6B4-49F5-4309-9724-14AAAB0B4827}" type="pres">
      <dgm:prSet presAssocID="{1FE692B2-FF19-4F12-BD97-BE61E950B42C}" presName="connTx" presStyleLbl="parChTrans1D3" presStyleIdx="1" presStyleCnt="4"/>
      <dgm:spPr/>
      <dgm:t>
        <a:bodyPr/>
        <a:lstStyle/>
        <a:p>
          <a:endParaRPr lang="en-US"/>
        </a:p>
      </dgm:t>
    </dgm:pt>
    <dgm:pt modelId="{534CA206-5552-48BA-8949-355C67D08D09}" type="pres">
      <dgm:prSet presAssocID="{2993696E-8937-4AB0-A1CC-C504F9066D40}" presName="Name30" presStyleCnt="0"/>
      <dgm:spPr/>
    </dgm:pt>
    <dgm:pt modelId="{E829BE91-6450-45C9-8C68-5D3C0AADD910}" type="pres">
      <dgm:prSet presAssocID="{2993696E-8937-4AB0-A1CC-C504F9066D40}" presName="level2Shape" presStyleLbl="node3" presStyleIdx="1" presStyleCnt="4" custScaleX="140676"/>
      <dgm:spPr/>
      <dgm:t>
        <a:bodyPr/>
        <a:lstStyle/>
        <a:p>
          <a:endParaRPr lang="en-US"/>
        </a:p>
      </dgm:t>
    </dgm:pt>
    <dgm:pt modelId="{145EC06A-2CD3-4B6B-9134-13573C0A9425}" type="pres">
      <dgm:prSet presAssocID="{2993696E-8937-4AB0-A1CC-C504F9066D40}" presName="hierChild3" presStyleCnt="0"/>
      <dgm:spPr/>
    </dgm:pt>
    <dgm:pt modelId="{3E971AA3-ACA6-43DC-B357-E3591C152262}" type="pres">
      <dgm:prSet presAssocID="{067D430F-2224-4F41-AD42-FAD48DF9DF78}" presName="Name25" presStyleLbl="parChTrans1D3" presStyleIdx="2" presStyleCnt="4"/>
      <dgm:spPr/>
      <dgm:t>
        <a:bodyPr/>
        <a:lstStyle/>
        <a:p>
          <a:endParaRPr lang="en-US"/>
        </a:p>
      </dgm:t>
    </dgm:pt>
    <dgm:pt modelId="{10B315C8-B890-444F-81F4-44FF24F538F0}" type="pres">
      <dgm:prSet presAssocID="{067D430F-2224-4F41-AD42-FAD48DF9DF78}" presName="connTx" presStyleLbl="parChTrans1D3" presStyleIdx="2" presStyleCnt="4"/>
      <dgm:spPr/>
      <dgm:t>
        <a:bodyPr/>
        <a:lstStyle/>
        <a:p>
          <a:endParaRPr lang="en-US"/>
        </a:p>
      </dgm:t>
    </dgm:pt>
    <dgm:pt modelId="{F391782C-B64D-428A-AF20-91B06CC6839E}" type="pres">
      <dgm:prSet presAssocID="{2FCCC3D8-98F7-4562-9C25-C46BE3729387}" presName="Name30" presStyleCnt="0"/>
      <dgm:spPr/>
    </dgm:pt>
    <dgm:pt modelId="{2E2AC8E5-74A2-489F-94C1-B7306F290D89}" type="pres">
      <dgm:prSet presAssocID="{2FCCC3D8-98F7-4562-9C25-C46BE3729387}" presName="level2Shape" presStyleLbl="node3" presStyleIdx="2" presStyleCnt="4" custScaleX="140676"/>
      <dgm:spPr/>
      <dgm:t>
        <a:bodyPr/>
        <a:lstStyle/>
        <a:p>
          <a:endParaRPr lang="en-US"/>
        </a:p>
      </dgm:t>
    </dgm:pt>
    <dgm:pt modelId="{EA7C7178-7635-4600-8878-8D5147721ECD}" type="pres">
      <dgm:prSet presAssocID="{2FCCC3D8-98F7-4562-9C25-C46BE3729387}" presName="hierChild3" presStyleCnt="0"/>
      <dgm:spPr/>
    </dgm:pt>
    <dgm:pt modelId="{D0F0D741-B191-484B-9DD4-3A2170C09262}" type="pres">
      <dgm:prSet presAssocID="{4B97B8FC-18D8-4C62-9CAF-59678ED017D3}" presName="Name25" presStyleLbl="parChTrans1D3" presStyleIdx="3" presStyleCnt="4"/>
      <dgm:spPr/>
      <dgm:t>
        <a:bodyPr/>
        <a:lstStyle/>
        <a:p>
          <a:endParaRPr lang="en-US"/>
        </a:p>
      </dgm:t>
    </dgm:pt>
    <dgm:pt modelId="{1FA075A5-25A1-4969-BBC6-0B636B78EA53}" type="pres">
      <dgm:prSet presAssocID="{4B97B8FC-18D8-4C62-9CAF-59678ED017D3}" presName="connTx" presStyleLbl="parChTrans1D3" presStyleIdx="3" presStyleCnt="4"/>
      <dgm:spPr/>
      <dgm:t>
        <a:bodyPr/>
        <a:lstStyle/>
        <a:p>
          <a:endParaRPr lang="en-US"/>
        </a:p>
      </dgm:t>
    </dgm:pt>
    <dgm:pt modelId="{DD41B362-E166-4841-916C-27CA745966CB}" type="pres">
      <dgm:prSet presAssocID="{FCBB18B1-560D-4D87-ACFC-6543A0D81611}" presName="Name30" presStyleCnt="0"/>
      <dgm:spPr/>
    </dgm:pt>
    <dgm:pt modelId="{0B6C2A40-3B27-4DCA-A15D-4BFABB648C9A}" type="pres">
      <dgm:prSet presAssocID="{FCBB18B1-560D-4D87-ACFC-6543A0D81611}" presName="level2Shape" presStyleLbl="node3" presStyleIdx="3" presStyleCnt="4" custScaleX="140676"/>
      <dgm:spPr/>
      <dgm:t>
        <a:bodyPr/>
        <a:lstStyle/>
        <a:p>
          <a:endParaRPr lang="en-US"/>
        </a:p>
      </dgm:t>
    </dgm:pt>
    <dgm:pt modelId="{AF19CED9-1EE4-4E4E-A34A-0043BC51CBEB}" type="pres">
      <dgm:prSet presAssocID="{FCBB18B1-560D-4D87-ACFC-6543A0D81611}" presName="hierChild3" presStyleCnt="0"/>
      <dgm:spPr/>
    </dgm:pt>
    <dgm:pt modelId="{72AB4597-7549-4A2E-BE1F-218C0085505D}" type="pres">
      <dgm:prSet presAssocID="{6D5D2E77-562C-4D0F-8B82-CE53D3C7449D}" presName="bgShapesFlow" presStyleCnt="0"/>
      <dgm:spPr/>
    </dgm:pt>
    <dgm:pt modelId="{5A49F51F-A368-4E37-971B-225D9F2181EB}" type="pres">
      <dgm:prSet presAssocID="{22961834-EFEB-47D0-BC5F-9FE2E4D4C208}" presName="rectComp" presStyleCnt="0"/>
      <dgm:spPr/>
    </dgm:pt>
    <dgm:pt modelId="{A98EF827-398C-40FD-9B61-CE9B78F754CE}" type="pres">
      <dgm:prSet presAssocID="{22961834-EFEB-47D0-BC5F-9FE2E4D4C208}" presName="bgRect" presStyleLbl="bgShp" presStyleIdx="0" presStyleCnt="3"/>
      <dgm:spPr/>
      <dgm:t>
        <a:bodyPr/>
        <a:lstStyle/>
        <a:p>
          <a:endParaRPr lang="en-US"/>
        </a:p>
      </dgm:t>
    </dgm:pt>
    <dgm:pt modelId="{A9EEDA93-1A38-455E-A952-8BB7D32E3A2C}" type="pres">
      <dgm:prSet presAssocID="{22961834-EFEB-47D0-BC5F-9FE2E4D4C208}" presName="bgRectTx" presStyleLbl="bgShp" presStyleIdx="0" presStyleCnt="3">
        <dgm:presLayoutVars>
          <dgm:bulletEnabled val="1"/>
        </dgm:presLayoutVars>
      </dgm:prSet>
      <dgm:spPr/>
      <dgm:t>
        <a:bodyPr/>
        <a:lstStyle/>
        <a:p>
          <a:endParaRPr lang="en-US"/>
        </a:p>
      </dgm:t>
    </dgm:pt>
    <dgm:pt modelId="{D2602B83-C7F6-4A01-A539-DDCBEFB2E006}" type="pres">
      <dgm:prSet presAssocID="{22961834-EFEB-47D0-BC5F-9FE2E4D4C208}" presName="spComp" presStyleCnt="0"/>
      <dgm:spPr/>
    </dgm:pt>
    <dgm:pt modelId="{123F835E-D902-44B7-8454-11E6F749379D}" type="pres">
      <dgm:prSet presAssocID="{22961834-EFEB-47D0-BC5F-9FE2E4D4C208}" presName="hSp" presStyleCnt="0"/>
      <dgm:spPr/>
    </dgm:pt>
    <dgm:pt modelId="{79BB5D78-A3A0-40B6-9542-455BC497E812}" type="pres">
      <dgm:prSet presAssocID="{05F3194E-D074-4F26-A4BC-1D5F0F04779D}" presName="rectComp" presStyleCnt="0"/>
      <dgm:spPr/>
    </dgm:pt>
    <dgm:pt modelId="{01D9AF81-1744-4437-B82D-397812D9E5B6}" type="pres">
      <dgm:prSet presAssocID="{05F3194E-D074-4F26-A4BC-1D5F0F04779D}" presName="bgRect" presStyleLbl="bgShp" presStyleIdx="1" presStyleCnt="3"/>
      <dgm:spPr/>
      <dgm:t>
        <a:bodyPr/>
        <a:lstStyle/>
        <a:p>
          <a:endParaRPr lang="en-US"/>
        </a:p>
      </dgm:t>
    </dgm:pt>
    <dgm:pt modelId="{BCD26E46-4DE6-4D9E-BB80-EA7FB545B0AF}" type="pres">
      <dgm:prSet presAssocID="{05F3194E-D074-4F26-A4BC-1D5F0F04779D}" presName="bgRectTx" presStyleLbl="bgShp" presStyleIdx="1" presStyleCnt="3">
        <dgm:presLayoutVars>
          <dgm:bulletEnabled val="1"/>
        </dgm:presLayoutVars>
      </dgm:prSet>
      <dgm:spPr/>
      <dgm:t>
        <a:bodyPr/>
        <a:lstStyle/>
        <a:p>
          <a:endParaRPr lang="en-US"/>
        </a:p>
      </dgm:t>
    </dgm:pt>
    <dgm:pt modelId="{97C34318-3F94-4378-9E48-B9565A27DB3F}" type="pres">
      <dgm:prSet presAssocID="{05F3194E-D074-4F26-A4BC-1D5F0F04779D}" presName="spComp" presStyleCnt="0"/>
      <dgm:spPr/>
    </dgm:pt>
    <dgm:pt modelId="{17BA4DE2-9581-4204-99E8-752CBEC9ED65}" type="pres">
      <dgm:prSet presAssocID="{05F3194E-D074-4F26-A4BC-1D5F0F04779D}" presName="hSp" presStyleCnt="0"/>
      <dgm:spPr/>
    </dgm:pt>
    <dgm:pt modelId="{A239CF13-30DC-48A8-AC5D-1E5C8B79AE47}" type="pres">
      <dgm:prSet presAssocID="{626345D5-611D-4B61-92FC-9F3A9B7F5EFD}" presName="rectComp" presStyleCnt="0"/>
      <dgm:spPr/>
    </dgm:pt>
    <dgm:pt modelId="{22DE340B-71B1-4A7C-9130-1772CA293CFE}" type="pres">
      <dgm:prSet presAssocID="{626345D5-611D-4B61-92FC-9F3A9B7F5EFD}" presName="bgRect" presStyleLbl="bgShp" presStyleIdx="2" presStyleCnt="3" custScaleX="168351"/>
      <dgm:spPr/>
      <dgm:t>
        <a:bodyPr/>
        <a:lstStyle/>
        <a:p>
          <a:endParaRPr lang="en-US"/>
        </a:p>
      </dgm:t>
    </dgm:pt>
    <dgm:pt modelId="{06134829-56D2-4F5E-BFA6-9F58DDE90412}" type="pres">
      <dgm:prSet presAssocID="{626345D5-611D-4B61-92FC-9F3A9B7F5EFD}" presName="bgRectTx" presStyleLbl="bgShp" presStyleIdx="2" presStyleCnt="3">
        <dgm:presLayoutVars>
          <dgm:bulletEnabled val="1"/>
        </dgm:presLayoutVars>
      </dgm:prSet>
      <dgm:spPr/>
      <dgm:t>
        <a:bodyPr/>
        <a:lstStyle/>
        <a:p>
          <a:endParaRPr lang="en-US"/>
        </a:p>
      </dgm:t>
    </dgm:pt>
  </dgm:ptLst>
  <dgm:cxnLst>
    <dgm:cxn modelId="{F12DC539-FF3E-4455-89D9-FB4194D3C971}" type="presOf" srcId="{2CF84747-2048-47C2-9AC9-52EEBF3E6FAB}" destId="{8014153B-4DBD-45AB-80AF-CC1A9F0EC111}" srcOrd="0" destOrd="0" presId="urn:microsoft.com/office/officeart/2005/8/layout/hierarchy5"/>
    <dgm:cxn modelId="{E6414C26-DA66-426B-A7C5-E9CC9B5C7E9A}" type="presOf" srcId="{22961834-EFEB-47D0-BC5F-9FE2E4D4C208}" destId="{A9EEDA93-1A38-455E-A952-8BB7D32E3A2C}" srcOrd="1" destOrd="0" presId="urn:microsoft.com/office/officeart/2005/8/layout/hierarchy5"/>
    <dgm:cxn modelId="{01DA2244-A7BE-4668-8F88-EC380EA0B83D}" srcId="{6D5D2E77-562C-4D0F-8B82-CE53D3C7449D}" destId="{2CF84747-2048-47C2-9AC9-52EEBF3E6FAB}" srcOrd="0" destOrd="0" parTransId="{6887617A-B148-4A9E-AF2E-3931EB9B9DB4}" sibTransId="{9FBD424B-116B-4C7A-AE42-EB1F35AC795F}"/>
    <dgm:cxn modelId="{FBED9FB9-0897-4E3C-9976-6A0FCE85F6F1}" type="presOf" srcId="{4B97B8FC-18D8-4C62-9CAF-59678ED017D3}" destId="{1FA075A5-25A1-4969-BBC6-0B636B78EA53}" srcOrd="1" destOrd="0" presId="urn:microsoft.com/office/officeart/2005/8/layout/hierarchy5"/>
    <dgm:cxn modelId="{F2CCC4D3-AEA8-4C61-A4AB-CBDCB7C513FC}" type="presOf" srcId="{3F919853-1C2B-4BED-A69A-A3514DA029E7}" destId="{9F2B9824-EC55-4CDA-A364-49C1DC94B477}" srcOrd="1" destOrd="0" presId="urn:microsoft.com/office/officeart/2005/8/layout/hierarchy5"/>
    <dgm:cxn modelId="{0131B142-6B32-42A5-AFB0-14207786A79A}" type="presOf" srcId="{067D430F-2224-4F41-AD42-FAD48DF9DF78}" destId="{10B315C8-B890-444F-81F4-44FF24F538F0}" srcOrd="1" destOrd="0" presId="urn:microsoft.com/office/officeart/2005/8/layout/hierarchy5"/>
    <dgm:cxn modelId="{F59B0AE5-17A0-4521-8D5F-E472A6635BB8}" type="presOf" srcId="{2993696E-8937-4AB0-A1CC-C504F9066D40}" destId="{E829BE91-6450-45C9-8C68-5D3C0AADD910}" srcOrd="0" destOrd="0" presId="urn:microsoft.com/office/officeart/2005/8/layout/hierarchy5"/>
    <dgm:cxn modelId="{B22E4BC5-28AF-4EB6-96C0-CB154ACA372B}" type="presOf" srcId="{4B97B8FC-18D8-4C62-9CAF-59678ED017D3}" destId="{D0F0D741-B191-484B-9DD4-3A2170C09262}" srcOrd="0" destOrd="0" presId="urn:microsoft.com/office/officeart/2005/8/layout/hierarchy5"/>
    <dgm:cxn modelId="{B50204AC-533A-43EC-A66E-68A218FE1AAE}" type="presOf" srcId="{E5191C9F-5729-4972-B4CE-E5A096C56CF8}" destId="{039313FC-FD1A-460A-A218-53787CECA4C7}" srcOrd="0" destOrd="0" presId="urn:microsoft.com/office/officeart/2005/8/layout/hierarchy5"/>
    <dgm:cxn modelId="{F30344FF-1C7B-45BE-B02D-64461860F4E1}" type="presOf" srcId="{FCBB18B1-560D-4D87-ACFC-6543A0D81611}" destId="{0B6C2A40-3B27-4DCA-A15D-4BFABB648C9A}" srcOrd="0" destOrd="0" presId="urn:microsoft.com/office/officeart/2005/8/layout/hierarchy5"/>
    <dgm:cxn modelId="{3C48EB6C-F365-416E-A659-8B278C7541C1}" srcId="{2CF84747-2048-47C2-9AC9-52EEBF3E6FAB}" destId="{8B8EF645-9603-4E0D-A819-A5E8287083AF}" srcOrd="0" destOrd="0" parTransId="{628DDB5A-0588-4072-B7B6-A31232D67397}" sibTransId="{80EDA3C2-C7AE-4835-9FC8-956E91B624EF}"/>
    <dgm:cxn modelId="{488786E9-A4C5-414C-85BE-AB5BA14D9A6C}" type="presOf" srcId="{626345D5-611D-4B61-92FC-9F3A9B7F5EFD}" destId="{06134829-56D2-4F5E-BFA6-9F58DDE90412}" srcOrd="1" destOrd="0" presId="urn:microsoft.com/office/officeart/2005/8/layout/hierarchy5"/>
    <dgm:cxn modelId="{3F5FA712-4B11-4DDF-9C65-7B6530BAF5C8}" type="presOf" srcId="{05F3194E-D074-4F26-A4BC-1D5F0F04779D}" destId="{01D9AF81-1744-4437-B82D-397812D9E5B6}" srcOrd="0" destOrd="0" presId="urn:microsoft.com/office/officeart/2005/8/layout/hierarchy5"/>
    <dgm:cxn modelId="{1086E228-6EB1-4D9E-B9A6-8194D45B36A3}" type="presOf" srcId="{22961834-EFEB-47D0-BC5F-9FE2E4D4C208}" destId="{A98EF827-398C-40FD-9B61-CE9B78F754CE}" srcOrd="0" destOrd="0" presId="urn:microsoft.com/office/officeart/2005/8/layout/hierarchy5"/>
    <dgm:cxn modelId="{39BF092D-21EF-4757-BB4C-3744F2269F7B}" type="presOf" srcId="{1FE692B2-FF19-4F12-BD97-BE61E950B42C}" destId="{D070D6B4-49F5-4309-9724-14AAAB0B4827}" srcOrd="1" destOrd="0" presId="urn:microsoft.com/office/officeart/2005/8/layout/hierarchy5"/>
    <dgm:cxn modelId="{28531D65-D7D4-49C1-A1B6-447795A76BF0}" srcId="{8B8EF645-9603-4E0D-A819-A5E8287083AF}" destId="{FCBB18B1-560D-4D87-ACFC-6543A0D81611}" srcOrd="3" destOrd="0" parTransId="{4B97B8FC-18D8-4C62-9CAF-59678ED017D3}" sibTransId="{BA9479D9-CF9B-47F8-B54D-00856018B71F}"/>
    <dgm:cxn modelId="{D5CEDE78-C4F0-4EBC-8B2C-660925712DBD}" srcId="{6D5D2E77-562C-4D0F-8B82-CE53D3C7449D}" destId="{626345D5-611D-4B61-92FC-9F3A9B7F5EFD}" srcOrd="3" destOrd="0" parTransId="{4D4995D4-D7D1-4195-8658-7C6AC9F0FE9C}" sibTransId="{29BE311F-2E8F-4556-B1CA-4C9613FD28C0}"/>
    <dgm:cxn modelId="{B503FDF4-FB72-4D15-AD46-88D54868CD3A}" type="presOf" srcId="{05F3194E-D074-4F26-A4BC-1D5F0F04779D}" destId="{BCD26E46-4DE6-4D9E-BB80-EA7FB545B0AF}" srcOrd="1" destOrd="0" presId="urn:microsoft.com/office/officeart/2005/8/layout/hierarchy5"/>
    <dgm:cxn modelId="{103A6241-CE8C-4971-A88F-5644C04480EB}" type="presOf" srcId="{628DDB5A-0588-4072-B7B6-A31232D67397}" destId="{7D6CBA28-7F7C-47D1-B580-BCDD6D3498B7}" srcOrd="0" destOrd="0" presId="urn:microsoft.com/office/officeart/2005/8/layout/hierarchy5"/>
    <dgm:cxn modelId="{A33436E6-5647-441E-B484-62CA6C4B79D5}" type="presOf" srcId="{3F919853-1C2B-4BED-A69A-A3514DA029E7}" destId="{E4FB17F1-8186-42AD-8CA9-3BCE98E0B7B2}" srcOrd="0" destOrd="0" presId="urn:microsoft.com/office/officeart/2005/8/layout/hierarchy5"/>
    <dgm:cxn modelId="{7AC76C4A-725D-4832-9B1F-B36424FD8747}" srcId="{8B8EF645-9603-4E0D-A819-A5E8287083AF}" destId="{2993696E-8937-4AB0-A1CC-C504F9066D40}" srcOrd="1" destOrd="0" parTransId="{1FE692B2-FF19-4F12-BD97-BE61E950B42C}" sibTransId="{0DF68543-5F8E-42FF-9ED1-4F07BA65546E}"/>
    <dgm:cxn modelId="{78C766F2-C747-45B0-BEB2-8D027D1335C9}" type="presOf" srcId="{067D430F-2224-4F41-AD42-FAD48DF9DF78}" destId="{3E971AA3-ACA6-43DC-B357-E3591C152262}" srcOrd="0" destOrd="0" presId="urn:microsoft.com/office/officeart/2005/8/layout/hierarchy5"/>
    <dgm:cxn modelId="{04021472-72B5-4AC3-9DE5-AE30AF86B5B8}" srcId="{6D5D2E77-562C-4D0F-8B82-CE53D3C7449D}" destId="{22961834-EFEB-47D0-BC5F-9FE2E4D4C208}" srcOrd="1" destOrd="0" parTransId="{9E017895-E2A0-4BD8-8120-F93E29ADF022}" sibTransId="{5793B7A3-A501-419F-A26D-C461FC9AABE0}"/>
    <dgm:cxn modelId="{D72679F4-CBA5-43BC-8103-ECECDBF2C983}" srcId="{6D5D2E77-562C-4D0F-8B82-CE53D3C7449D}" destId="{05F3194E-D074-4F26-A4BC-1D5F0F04779D}" srcOrd="2" destOrd="0" parTransId="{C846B7DC-DEB8-4B26-9B33-A631ADF82BDA}" sibTransId="{F8F13F99-4785-44B4-81BD-2BE73885C47E}"/>
    <dgm:cxn modelId="{D9A1266D-948F-46E7-AC1C-07FDB8FBAA5E}" srcId="{8B8EF645-9603-4E0D-A819-A5E8287083AF}" destId="{2FCCC3D8-98F7-4562-9C25-C46BE3729387}" srcOrd="2" destOrd="0" parTransId="{067D430F-2224-4F41-AD42-FAD48DF9DF78}" sibTransId="{C4821386-062D-45FF-9464-1CD945AF5DBC}"/>
    <dgm:cxn modelId="{FC79EBED-719C-403F-A8C4-BCE3B1C71FB7}" srcId="{8B8EF645-9603-4E0D-A819-A5E8287083AF}" destId="{E5191C9F-5729-4972-B4CE-E5A096C56CF8}" srcOrd="0" destOrd="0" parTransId="{3F919853-1C2B-4BED-A69A-A3514DA029E7}" sibTransId="{5F505A44-3B67-419E-B8C4-3EABB9C0E218}"/>
    <dgm:cxn modelId="{8B47ECB0-06CE-4579-96D6-E429D6C10A4E}" type="presOf" srcId="{1FE692B2-FF19-4F12-BD97-BE61E950B42C}" destId="{7C581729-AF4F-43BE-8530-387886D402C0}" srcOrd="0" destOrd="0" presId="urn:microsoft.com/office/officeart/2005/8/layout/hierarchy5"/>
    <dgm:cxn modelId="{DA97756A-F831-46A4-BF53-20201D421D2C}" type="presOf" srcId="{626345D5-611D-4B61-92FC-9F3A9B7F5EFD}" destId="{22DE340B-71B1-4A7C-9130-1772CA293CFE}" srcOrd="0" destOrd="0" presId="urn:microsoft.com/office/officeart/2005/8/layout/hierarchy5"/>
    <dgm:cxn modelId="{72842325-C95F-4E98-919A-292F17B53929}" type="presOf" srcId="{6D5D2E77-562C-4D0F-8B82-CE53D3C7449D}" destId="{1EA2E227-2E5F-44D2-95BE-5F36E98A55CE}" srcOrd="0" destOrd="0" presId="urn:microsoft.com/office/officeart/2005/8/layout/hierarchy5"/>
    <dgm:cxn modelId="{D9F9D516-AFCE-45A2-A90E-76F57B686FEA}" type="presOf" srcId="{628DDB5A-0588-4072-B7B6-A31232D67397}" destId="{B4624CFE-8369-4E68-BA61-4B439FC154D6}" srcOrd="1" destOrd="0" presId="urn:microsoft.com/office/officeart/2005/8/layout/hierarchy5"/>
    <dgm:cxn modelId="{07E1A606-E450-40E7-8CC1-DB69CCFD3B99}" type="presOf" srcId="{2FCCC3D8-98F7-4562-9C25-C46BE3729387}" destId="{2E2AC8E5-74A2-489F-94C1-B7306F290D89}" srcOrd="0" destOrd="0" presId="urn:microsoft.com/office/officeart/2005/8/layout/hierarchy5"/>
    <dgm:cxn modelId="{7CABBD05-2E13-421E-8354-6EE8BB5CF4E7}" type="presOf" srcId="{8B8EF645-9603-4E0D-A819-A5E8287083AF}" destId="{F5B62243-1AB4-414C-8E72-3A0B89B9544B}" srcOrd="0" destOrd="0" presId="urn:microsoft.com/office/officeart/2005/8/layout/hierarchy5"/>
    <dgm:cxn modelId="{AEF0F5D2-A0EA-4BAA-8B2B-25845D06F56B}" type="presParOf" srcId="{1EA2E227-2E5F-44D2-95BE-5F36E98A55CE}" destId="{1D25DB8A-5D93-4D68-8C95-7B28AC847856}" srcOrd="0" destOrd="0" presId="urn:microsoft.com/office/officeart/2005/8/layout/hierarchy5"/>
    <dgm:cxn modelId="{6460AD33-DD32-415F-AF53-90397B0388C9}" type="presParOf" srcId="{1D25DB8A-5D93-4D68-8C95-7B28AC847856}" destId="{143F52F2-32B9-4D84-AFBC-0BC6C5DA5607}" srcOrd="0" destOrd="0" presId="urn:microsoft.com/office/officeart/2005/8/layout/hierarchy5"/>
    <dgm:cxn modelId="{76F81807-683C-4713-B274-7021C402FA38}" type="presParOf" srcId="{1D25DB8A-5D93-4D68-8C95-7B28AC847856}" destId="{377285F0-CF1D-44A3-AE83-5207DCAB6323}" srcOrd="1" destOrd="0" presId="urn:microsoft.com/office/officeart/2005/8/layout/hierarchy5"/>
    <dgm:cxn modelId="{D7194CAE-971D-438C-989B-A1DA612B6120}" type="presParOf" srcId="{377285F0-CF1D-44A3-AE83-5207DCAB6323}" destId="{0AA788B7-58D3-413C-A769-320F5AF58153}" srcOrd="0" destOrd="0" presId="urn:microsoft.com/office/officeart/2005/8/layout/hierarchy5"/>
    <dgm:cxn modelId="{3D67191B-72F8-4D41-BB81-8964A02B1714}" type="presParOf" srcId="{0AA788B7-58D3-413C-A769-320F5AF58153}" destId="{8014153B-4DBD-45AB-80AF-CC1A9F0EC111}" srcOrd="0" destOrd="0" presId="urn:microsoft.com/office/officeart/2005/8/layout/hierarchy5"/>
    <dgm:cxn modelId="{D6EDC5E0-24F5-40D8-B7DE-EE997F68384F}" type="presParOf" srcId="{0AA788B7-58D3-413C-A769-320F5AF58153}" destId="{34E6D8F3-354B-4466-A3DD-E176746CC733}" srcOrd="1" destOrd="0" presId="urn:microsoft.com/office/officeart/2005/8/layout/hierarchy5"/>
    <dgm:cxn modelId="{D1EC393F-22AE-4063-BE32-DDB00920D89F}" type="presParOf" srcId="{34E6D8F3-354B-4466-A3DD-E176746CC733}" destId="{7D6CBA28-7F7C-47D1-B580-BCDD6D3498B7}" srcOrd="0" destOrd="0" presId="urn:microsoft.com/office/officeart/2005/8/layout/hierarchy5"/>
    <dgm:cxn modelId="{8F19D878-C2B5-412F-8865-14758AE85C20}" type="presParOf" srcId="{7D6CBA28-7F7C-47D1-B580-BCDD6D3498B7}" destId="{B4624CFE-8369-4E68-BA61-4B439FC154D6}" srcOrd="0" destOrd="0" presId="urn:microsoft.com/office/officeart/2005/8/layout/hierarchy5"/>
    <dgm:cxn modelId="{43DCB861-4EDE-460C-BC11-801A29F91FAB}" type="presParOf" srcId="{34E6D8F3-354B-4466-A3DD-E176746CC733}" destId="{C6361FCF-32BB-4511-8F3E-01FA4902F3AA}" srcOrd="1" destOrd="0" presId="urn:microsoft.com/office/officeart/2005/8/layout/hierarchy5"/>
    <dgm:cxn modelId="{2651934A-42BC-4C2C-A705-213AAF5A6FC8}" type="presParOf" srcId="{C6361FCF-32BB-4511-8F3E-01FA4902F3AA}" destId="{F5B62243-1AB4-414C-8E72-3A0B89B9544B}" srcOrd="0" destOrd="0" presId="urn:microsoft.com/office/officeart/2005/8/layout/hierarchy5"/>
    <dgm:cxn modelId="{47FDC6B0-204B-4BC5-B532-4DA7F7027D17}" type="presParOf" srcId="{C6361FCF-32BB-4511-8F3E-01FA4902F3AA}" destId="{9167FBA1-FD43-47BC-B9E8-3BAE8BEF4B99}" srcOrd="1" destOrd="0" presId="urn:microsoft.com/office/officeart/2005/8/layout/hierarchy5"/>
    <dgm:cxn modelId="{5895B685-30FA-4AEB-A2E0-E59FF0AF91A6}" type="presParOf" srcId="{9167FBA1-FD43-47BC-B9E8-3BAE8BEF4B99}" destId="{E4FB17F1-8186-42AD-8CA9-3BCE98E0B7B2}" srcOrd="0" destOrd="0" presId="urn:microsoft.com/office/officeart/2005/8/layout/hierarchy5"/>
    <dgm:cxn modelId="{589CA2C3-0651-4E99-B79C-4D1EA33BA198}" type="presParOf" srcId="{E4FB17F1-8186-42AD-8CA9-3BCE98E0B7B2}" destId="{9F2B9824-EC55-4CDA-A364-49C1DC94B477}" srcOrd="0" destOrd="0" presId="urn:microsoft.com/office/officeart/2005/8/layout/hierarchy5"/>
    <dgm:cxn modelId="{2264CA79-3751-4B44-80C2-570F028F9A75}" type="presParOf" srcId="{9167FBA1-FD43-47BC-B9E8-3BAE8BEF4B99}" destId="{01DA8FC2-AB16-49DF-9633-CDFD621E33F5}" srcOrd="1" destOrd="0" presId="urn:microsoft.com/office/officeart/2005/8/layout/hierarchy5"/>
    <dgm:cxn modelId="{6FD94FED-367C-433C-BFC6-ABA7BB770FA8}" type="presParOf" srcId="{01DA8FC2-AB16-49DF-9633-CDFD621E33F5}" destId="{039313FC-FD1A-460A-A218-53787CECA4C7}" srcOrd="0" destOrd="0" presId="urn:microsoft.com/office/officeart/2005/8/layout/hierarchy5"/>
    <dgm:cxn modelId="{95281DDE-6DEF-4DD2-933B-37BDFC9F27E5}" type="presParOf" srcId="{01DA8FC2-AB16-49DF-9633-CDFD621E33F5}" destId="{65E48408-FB32-4419-B3E2-294034A4DBCC}" srcOrd="1" destOrd="0" presId="urn:microsoft.com/office/officeart/2005/8/layout/hierarchy5"/>
    <dgm:cxn modelId="{8E75AD0D-79EA-4F92-A477-FD0F3D2F8FF7}" type="presParOf" srcId="{9167FBA1-FD43-47BC-B9E8-3BAE8BEF4B99}" destId="{7C581729-AF4F-43BE-8530-387886D402C0}" srcOrd="2" destOrd="0" presId="urn:microsoft.com/office/officeart/2005/8/layout/hierarchy5"/>
    <dgm:cxn modelId="{6396B754-F919-4B74-A109-AC3C18E606A7}" type="presParOf" srcId="{7C581729-AF4F-43BE-8530-387886D402C0}" destId="{D070D6B4-49F5-4309-9724-14AAAB0B4827}" srcOrd="0" destOrd="0" presId="urn:microsoft.com/office/officeart/2005/8/layout/hierarchy5"/>
    <dgm:cxn modelId="{00A50950-F449-4489-86A5-023CE5B871BE}" type="presParOf" srcId="{9167FBA1-FD43-47BC-B9E8-3BAE8BEF4B99}" destId="{534CA206-5552-48BA-8949-355C67D08D09}" srcOrd="3" destOrd="0" presId="urn:microsoft.com/office/officeart/2005/8/layout/hierarchy5"/>
    <dgm:cxn modelId="{C45B39A0-316C-4F73-B268-6E06C7B99BFD}" type="presParOf" srcId="{534CA206-5552-48BA-8949-355C67D08D09}" destId="{E829BE91-6450-45C9-8C68-5D3C0AADD910}" srcOrd="0" destOrd="0" presId="urn:microsoft.com/office/officeart/2005/8/layout/hierarchy5"/>
    <dgm:cxn modelId="{F9F18ABF-21C8-40EF-88F0-CF7447CC00AF}" type="presParOf" srcId="{534CA206-5552-48BA-8949-355C67D08D09}" destId="{145EC06A-2CD3-4B6B-9134-13573C0A9425}" srcOrd="1" destOrd="0" presId="urn:microsoft.com/office/officeart/2005/8/layout/hierarchy5"/>
    <dgm:cxn modelId="{0E3E1B86-6692-4D0B-862A-AF64831AD85F}" type="presParOf" srcId="{9167FBA1-FD43-47BC-B9E8-3BAE8BEF4B99}" destId="{3E971AA3-ACA6-43DC-B357-E3591C152262}" srcOrd="4" destOrd="0" presId="urn:microsoft.com/office/officeart/2005/8/layout/hierarchy5"/>
    <dgm:cxn modelId="{D48B85E6-BA73-4668-B58E-9949E47F1E4F}" type="presParOf" srcId="{3E971AA3-ACA6-43DC-B357-E3591C152262}" destId="{10B315C8-B890-444F-81F4-44FF24F538F0}" srcOrd="0" destOrd="0" presId="urn:microsoft.com/office/officeart/2005/8/layout/hierarchy5"/>
    <dgm:cxn modelId="{78B6D4C0-EE49-4BEE-8C67-8E9B298449D2}" type="presParOf" srcId="{9167FBA1-FD43-47BC-B9E8-3BAE8BEF4B99}" destId="{F391782C-B64D-428A-AF20-91B06CC6839E}" srcOrd="5" destOrd="0" presId="urn:microsoft.com/office/officeart/2005/8/layout/hierarchy5"/>
    <dgm:cxn modelId="{8BA69294-510D-4B68-A1B6-167D08516EC0}" type="presParOf" srcId="{F391782C-B64D-428A-AF20-91B06CC6839E}" destId="{2E2AC8E5-74A2-489F-94C1-B7306F290D89}" srcOrd="0" destOrd="0" presId="urn:microsoft.com/office/officeart/2005/8/layout/hierarchy5"/>
    <dgm:cxn modelId="{C7E69ACB-AC82-4FD5-B784-DA5F29313C91}" type="presParOf" srcId="{F391782C-B64D-428A-AF20-91B06CC6839E}" destId="{EA7C7178-7635-4600-8878-8D5147721ECD}" srcOrd="1" destOrd="0" presId="urn:microsoft.com/office/officeart/2005/8/layout/hierarchy5"/>
    <dgm:cxn modelId="{36EC57FF-6820-4029-93D9-59C43D900543}" type="presParOf" srcId="{9167FBA1-FD43-47BC-B9E8-3BAE8BEF4B99}" destId="{D0F0D741-B191-484B-9DD4-3A2170C09262}" srcOrd="6" destOrd="0" presId="urn:microsoft.com/office/officeart/2005/8/layout/hierarchy5"/>
    <dgm:cxn modelId="{FFBC9C7F-72CE-481C-9909-D94C1D2992C3}" type="presParOf" srcId="{D0F0D741-B191-484B-9DD4-3A2170C09262}" destId="{1FA075A5-25A1-4969-BBC6-0B636B78EA53}" srcOrd="0" destOrd="0" presId="urn:microsoft.com/office/officeart/2005/8/layout/hierarchy5"/>
    <dgm:cxn modelId="{16FDA23C-E101-4A88-9268-943B5D1E78D4}" type="presParOf" srcId="{9167FBA1-FD43-47BC-B9E8-3BAE8BEF4B99}" destId="{DD41B362-E166-4841-916C-27CA745966CB}" srcOrd="7" destOrd="0" presId="urn:microsoft.com/office/officeart/2005/8/layout/hierarchy5"/>
    <dgm:cxn modelId="{2961B324-B002-4FDB-AA0C-63208F061A71}" type="presParOf" srcId="{DD41B362-E166-4841-916C-27CA745966CB}" destId="{0B6C2A40-3B27-4DCA-A15D-4BFABB648C9A}" srcOrd="0" destOrd="0" presId="urn:microsoft.com/office/officeart/2005/8/layout/hierarchy5"/>
    <dgm:cxn modelId="{ED021702-0D68-449A-8798-1A29313025E9}" type="presParOf" srcId="{DD41B362-E166-4841-916C-27CA745966CB}" destId="{AF19CED9-1EE4-4E4E-A34A-0043BC51CBEB}" srcOrd="1" destOrd="0" presId="urn:microsoft.com/office/officeart/2005/8/layout/hierarchy5"/>
    <dgm:cxn modelId="{0B9391A3-1A8D-4263-919F-96909D2BBDC7}" type="presParOf" srcId="{1EA2E227-2E5F-44D2-95BE-5F36E98A55CE}" destId="{72AB4597-7549-4A2E-BE1F-218C0085505D}" srcOrd="1" destOrd="0" presId="urn:microsoft.com/office/officeart/2005/8/layout/hierarchy5"/>
    <dgm:cxn modelId="{B1A3F24B-9E1B-46B9-BFEE-49090684577D}" type="presParOf" srcId="{72AB4597-7549-4A2E-BE1F-218C0085505D}" destId="{5A49F51F-A368-4E37-971B-225D9F2181EB}" srcOrd="0" destOrd="0" presId="urn:microsoft.com/office/officeart/2005/8/layout/hierarchy5"/>
    <dgm:cxn modelId="{DD24623C-0A1E-4762-B180-3AEA402B8474}" type="presParOf" srcId="{5A49F51F-A368-4E37-971B-225D9F2181EB}" destId="{A98EF827-398C-40FD-9B61-CE9B78F754CE}" srcOrd="0" destOrd="0" presId="urn:microsoft.com/office/officeart/2005/8/layout/hierarchy5"/>
    <dgm:cxn modelId="{61B49A45-462C-457C-B71D-6EC5FE8A1C99}" type="presParOf" srcId="{5A49F51F-A368-4E37-971B-225D9F2181EB}" destId="{A9EEDA93-1A38-455E-A952-8BB7D32E3A2C}" srcOrd="1" destOrd="0" presId="urn:microsoft.com/office/officeart/2005/8/layout/hierarchy5"/>
    <dgm:cxn modelId="{EFF62BD3-0FEB-45DB-B9C5-C6181359E45A}" type="presParOf" srcId="{72AB4597-7549-4A2E-BE1F-218C0085505D}" destId="{D2602B83-C7F6-4A01-A539-DDCBEFB2E006}" srcOrd="1" destOrd="0" presId="urn:microsoft.com/office/officeart/2005/8/layout/hierarchy5"/>
    <dgm:cxn modelId="{EFA49D13-2ABB-45BD-8544-F0CA8AA36541}" type="presParOf" srcId="{D2602B83-C7F6-4A01-A539-DDCBEFB2E006}" destId="{123F835E-D902-44B7-8454-11E6F749379D}" srcOrd="0" destOrd="0" presId="urn:microsoft.com/office/officeart/2005/8/layout/hierarchy5"/>
    <dgm:cxn modelId="{EFC6FC2F-9EF1-4F77-958D-4162DB730649}" type="presParOf" srcId="{72AB4597-7549-4A2E-BE1F-218C0085505D}" destId="{79BB5D78-A3A0-40B6-9542-455BC497E812}" srcOrd="2" destOrd="0" presId="urn:microsoft.com/office/officeart/2005/8/layout/hierarchy5"/>
    <dgm:cxn modelId="{CB8A6D9C-68B2-4CB2-9139-089AABFF5791}" type="presParOf" srcId="{79BB5D78-A3A0-40B6-9542-455BC497E812}" destId="{01D9AF81-1744-4437-B82D-397812D9E5B6}" srcOrd="0" destOrd="0" presId="urn:microsoft.com/office/officeart/2005/8/layout/hierarchy5"/>
    <dgm:cxn modelId="{5516B441-7047-46DB-B0BF-9D5FEE8BBC6B}" type="presParOf" srcId="{79BB5D78-A3A0-40B6-9542-455BC497E812}" destId="{BCD26E46-4DE6-4D9E-BB80-EA7FB545B0AF}" srcOrd="1" destOrd="0" presId="urn:microsoft.com/office/officeart/2005/8/layout/hierarchy5"/>
    <dgm:cxn modelId="{B4647DB3-411C-4A7D-955C-62FC9D0A214E}" type="presParOf" srcId="{72AB4597-7549-4A2E-BE1F-218C0085505D}" destId="{97C34318-3F94-4378-9E48-B9565A27DB3F}" srcOrd="3" destOrd="0" presId="urn:microsoft.com/office/officeart/2005/8/layout/hierarchy5"/>
    <dgm:cxn modelId="{80256C0B-F1A8-480B-A7D9-3513E8C68436}" type="presParOf" srcId="{97C34318-3F94-4378-9E48-B9565A27DB3F}" destId="{17BA4DE2-9581-4204-99E8-752CBEC9ED65}" srcOrd="0" destOrd="0" presId="urn:microsoft.com/office/officeart/2005/8/layout/hierarchy5"/>
    <dgm:cxn modelId="{E7223396-A6C8-4F00-9BB4-B58A95F67A16}" type="presParOf" srcId="{72AB4597-7549-4A2E-BE1F-218C0085505D}" destId="{A239CF13-30DC-48A8-AC5D-1E5C8B79AE47}" srcOrd="4" destOrd="0" presId="urn:microsoft.com/office/officeart/2005/8/layout/hierarchy5"/>
    <dgm:cxn modelId="{72BA6A24-F2D6-4FCC-A578-A6121317AB66}" type="presParOf" srcId="{A239CF13-30DC-48A8-AC5D-1E5C8B79AE47}" destId="{22DE340B-71B1-4A7C-9130-1772CA293CFE}" srcOrd="0" destOrd="0" presId="urn:microsoft.com/office/officeart/2005/8/layout/hierarchy5"/>
    <dgm:cxn modelId="{C58971CB-9781-4B97-8F87-FF3CD7D1B2C0}" type="presParOf" srcId="{A239CF13-30DC-48A8-AC5D-1E5C8B79AE47}" destId="{06134829-56D2-4F5E-BFA6-9F58DDE90412}" srcOrd="1" destOrd="0" presId="urn:microsoft.com/office/officeart/2005/8/layout/hierarchy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D5D2E77-562C-4D0F-8B82-CE53D3C7449D}"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en-US"/>
        </a:p>
      </dgm:t>
    </dgm:pt>
    <dgm:pt modelId="{0F32D0A8-0F2E-409B-89ED-915102218FD8}">
      <dgm:prSet phldrT="[Text]"/>
      <dgm:spPr>
        <a:solidFill>
          <a:schemeClr val="accent4"/>
        </a:solidFill>
      </dgm:spPr>
      <dgm:t>
        <a:bodyPr/>
        <a:lstStyle/>
        <a:p>
          <a:r>
            <a:rPr lang="en-US" dirty="0" smtClean="0">
              <a:latin typeface="Franklin Gothic Medium Cond" panose="020B0606030402020204" pitchFamily="34" charset="0"/>
            </a:rPr>
            <a:t>Government 100% ownership of these companies under GI Biz. Nationalization Act 1972</a:t>
          </a:r>
          <a:endParaRPr lang="en-US" dirty="0"/>
        </a:p>
      </dgm:t>
    </dgm:pt>
    <dgm:pt modelId="{A88D7568-B474-448D-85D9-02E1EA5327FD}" type="parTrans" cxnId="{05677C11-6796-48A3-8024-4B00F8D23A10}">
      <dgm:prSet/>
      <dgm:spPr/>
      <dgm:t>
        <a:bodyPr/>
        <a:lstStyle/>
        <a:p>
          <a:endParaRPr lang="en-US"/>
        </a:p>
      </dgm:t>
    </dgm:pt>
    <dgm:pt modelId="{826A1BFC-3FB7-443E-BCDF-517511D2BDDD}" type="sibTrans" cxnId="{05677C11-6796-48A3-8024-4B00F8D23A10}">
      <dgm:prSet/>
      <dgm:spPr/>
      <dgm:t>
        <a:bodyPr/>
        <a:lstStyle/>
        <a:p>
          <a:endParaRPr lang="en-US"/>
        </a:p>
      </dgm:t>
    </dgm:pt>
    <dgm:pt modelId="{29FB88CA-CB1E-4085-947C-262DBF2AF41B}">
      <dgm:prSet phldrT="[Text]"/>
      <dgm:spPr/>
      <dgm:t>
        <a:bodyPr/>
        <a:lstStyle/>
        <a:p>
          <a:r>
            <a:rPr lang="en-US" dirty="0" err="1" smtClean="0">
              <a:latin typeface="Franklin Gothic Medium Cond" panose="020B0606030402020204" pitchFamily="34" charset="0"/>
            </a:rPr>
            <a:t>Natl.insurance</a:t>
          </a:r>
          <a:endParaRPr lang="en-US" dirty="0">
            <a:latin typeface="Franklin Gothic Medium Cond" panose="020B0606030402020204" pitchFamily="34" charset="0"/>
          </a:endParaRPr>
        </a:p>
      </dgm:t>
    </dgm:pt>
    <dgm:pt modelId="{2BF93C59-44A8-4FF5-BA10-AB6D93CFAC34}" type="parTrans" cxnId="{28235EFD-D061-4662-A23A-7BCCE89B6033}">
      <dgm:prSet/>
      <dgm:spPr/>
      <dgm:t>
        <a:bodyPr/>
        <a:lstStyle/>
        <a:p>
          <a:endParaRPr lang="en-US"/>
        </a:p>
      </dgm:t>
    </dgm:pt>
    <dgm:pt modelId="{7E53B111-653C-4539-9DF7-199854056FAA}" type="sibTrans" cxnId="{28235EFD-D061-4662-A23A-7BCCE89B6033}">
      <dgm:prSet/>
      <dgm:spPr/>
      <dgm:t>
        <a:bodyPr/>
        <a:lstStyle/>
        <a:p>
          <a:endParaRPr lang="en-US"/>
        </a:p>
      </dgm:t>
    </dgm:pt>
    <dgm:pt modelId="{97F80C90-9C8F-4E60-A522-E9DAFCB1A8AA}">
      <dgm:prSet phldrT="[Text]"/>
      <dgm:spPr/>
      <dgm:t>
        <a:bodyPr/>
        <a:lstStyle/>
        <a:p>
          <a:r>
            <a:rPr lang="en-US" dirty="0" smtClean="0">
              <a:latin typeface="Franklin Gothic Medium Cond" panose="020B0606030402020204" pitchFamily="34" charset="0"/>
            </a:rPr>
            <a:t>New India assurance</a:t>
          </a:r>
          <a:endParaRPr lang="en-US" dirty="0">
            <a:latin typeface="Franklin Gothic Medium Cond" panose="020B0606030402020204" pitchFamily="34" charset="0"/>
          </a:endParaRPr>
        </a:p>
      </dgm:t>
    </dgm:pt>
    <dgm:pt modelId="{6B44A86B-FCE8-4523-A5AB-D11260823C21}" type="parTrans" cxnId="{72178CA2-00F1-465D-9BB9-8DA2143B3147}">
      <dgm:prSet/>
      <dgm:spPr/>
      <dgm:t>
        <a:bodyPr/>
        <a:lstStyle/>
        <a:p>
          <a:endParaRPr lang="en-US"/>
        </a:p>
      </dgm:t>
    </dgm:pt>
    <dgm:pt modelId="{AE234D9C-7DFD-4EA4-BEFC-4233F20FD609}" type="sibTrans" cxnId="{72178CA2-00F1-465D-9BB9-8DA2143B3147}">
      <dgm:prSet/>
      <dgm:spPr/>
      <dgm:t>
        <a:bodyPr/>
        <a:lstStyle/>
        <a:p>
          <a:endParaRPr lang="en-US"/>
        </a:p>
      </dgm:t>
    </dgm:pt>
    <dgm:pt modelId="{55B76506-D292-4EFD-887A-A3CF3CE0CE41}">
      <dgm:prSet phldrT="[Text]"/>
      <dgm:spPr/>
      <dgm:t>
        <a:bodyPr/>
        <a:lstStyle/>
        <a:p>
          <a:r>
            <a:rPr lang="en-US" dirty="0" smtClean="0">
              <a:latin typeface="Franklin Gothic Medium Cond" panose="020B0606030402020204" pitchFamily="34" charset="0"/>
            </a:rPr>
            <a:t>United India</a:t>
          </a:r>
          <a:endParaRPr lang="en-US" dirty="0">
            <a:latin typeface="Franklin Gothic Medium Cond" panose="020B0606030402020204" pitchFamily="34" charset="0"/>
          </a:endParaRPr>
        </a:p>
      </dgm:t>
    </dgm:pt>
    <dgm:pt modelId="{A5FD2655-E52A-4E8E-AFDE-558731868F92}" type="parTrans" cxnId="{BF13A39B-8E35-4A1C-BAFF-A28E979F58A0}">
      <dgm:prSet/>
      <dgm:spPr/>
      <dgm:t>
        <a:bodyPr/>
        <a:lstStyle/>
        <a:p>
          <a:endParaRPr lang="en-US"/>
        </a:p>
      </dgm:t>
    </dgm:pt>
    <dgm:pt modelId="{44DD582B-7A21-41B0-856C-E097C45D9FA1}" type="sibTrans" cxnId="{BF13A39B-8E35-4A1C-BAFF-A28E979F58A0}">
      <dgm:prSet/>
      <dgm:spPr/>
      <dgm:t>
        <a:bodyPr/>
        <a:lstStyle/>
        <a:p>
          <a:endParaRPr lang="en-US"/>
        </a:p>
      </dgm:t>
    </dgm:pt>
    <dgm:pt modelId="{15184AB3-2264-4EC1-BBC7-C01615A5DFD2}">
      <dgm:prSet phldrT="[Text]"/>
      <dgm:spPr/>
      <dgm:t>
        <a:bodyPr/>
        <a:lstStyle/>
        <a:p>
          <a:r>
            <a:rPr lang="en-US" dirty="0" smtClean="0">
              <a:latin typeface="Franklin Gothic Medium Cond" panose="020B0606030402020204" pitchFamily="34" charset="0"/>
            </a:rPr>
            <a:t>Oriental</a:t>
          </a:r>
          <a:endParaRPr lang="en-US" dirty="0">
            <a:latin typeface="Franklin Gothic Medium Cond" panose="020B0606030402020204" pitchFamily="34" charset="0"/>
          </a:endParaRPr>
        </a:p>
      </dgm:t>
    </dgm:pt>
    <dgm:pt modelId="{9C43768D-4249-49C0-851C-9E079610ED18}" type="parTrans" cxnId="{EBFD7586-0429-4607-B8DA-4EB6D44094EA}">
      <dgm:prSet/>
      <dgm:spPr/>
      <dgm:t>
        <a:bodyPr/>
        <a:lstStyle/>
        <a:p>
          <a:endParaRPr lang="en-US"/>
        </a:p>
      </dgm:t>
    </dgm:pt>
    <dgm:pt modelId="{7DFA110F-AFAC-4597-9A0D-4FC11499DB1D}" type="sibTrans" cxnId="{EBFD7586-0429-4607-B8DA-4EB6D44094EA}">
      <dgm:prSet/>
      <dgm:spPr/>
      <dgm:t>
        <a:bodyPr/>
        <a:lstStyle/>
        <a:p>
          <a:endParaRPr lang="en-US"/>
        </a:p>
      </dgm:t>
    </dgm:pt>
    <dgm:pt modelId="{A1DC3BA6-7EB0-4F5C-9A1E-FE0C694BFFED}">
      <dgm:prSet phldrT="[Text]"/>
      <dgm:spPr>
        <a:solidFill>
          <a:schemeClr val="accent2"/>
        </a:solidFill>
      </dgm:spPr>
      <dgm:t>
        <a:bodyPr/>
        <a:lstStyle/>
        <a:p>
          <a:r>
            <a:rPr lang="en-US" dirty="0" smtClean="0">
              <a:latin typeface="Franklin Gothic Medium Cond" panose="020B0606030402020204" pitchFamily="34" charset="0"/>
            </a:rPr>
            <a:t>GIC (Re-insurance)</a:t>
          </a:r>
          <a:endParaRPr lang="en-US" dirty="0">
            <a:latin typeface="Franklin Gothic Medium Cond" panose="020B0606030402020204" pitchFamily="34" charset="0"/>
          </a:endParaRPr>
        </a:p>
      </dgm:t>
    </dgm:pt>
    <dgm:pt modelId="{D7064BBA-46DD-4EC3-9427-19A6EF2CFBDA}" type="parTrans" cxnId="{5F72C959-1809-4899-A775-B28008D71342}">
      <dgm:prSet/>
      <dgm:spPr/>
      <dgm:t>
        <a:bodyPr/>
        <a:lstStyle/>
        <a:p>
          <a:endParaRPr lang="en-US"/>
        </a:p>
      </dgm:t>
    </dgm:pt>
    <dgm:pt modelId="{7DB859C9-3165-4580-B365-7CB8356F763F}" type="sibTrans" cxnId="{5F72C959-1809-4899-A775-B28008D71342}">
      <dgm:prSet/>
      <dgm:spPr/>
      <dgm:t>
        <a:bodyPr/>
        <a:lstStyle/>
        <a:p>
          <a:endParaRPr lang="en-US"/>
        </a:p>
      </dgm:t>
    </dgm:pt>
    <dgm:pt modelId="{B5B5B5FF-6725-4817-8096-5D108E0962F5}">
      <dgm:prSet phldrT="[Text]"/>
      <dgm:spPr>
        <a:solidFill>
          <a:schemeClr val="accent4"/>
        </a:solidFill>
      </dgm:spPr>
      <dgm:t>
        <a:bodyPr/>
        <a:lstStyle/>
        <a:p>
          <a:r>
            <a:rPr lang="en-US" dirty="0" smtClean="0">
              <a:latin typeface="Franklin Gothic Medium Cond" panose="020B0606030402020204" pitchFamily="34" charset="0"/>
            </a:rPr>
            <a:t>Government</a:t>
          </a:r>
          <a:endParaRPr lang="en-US" dirty="0">
            <a:latin typeface="Franklin Gothic Medium Cond" panose="020B0606030402020204" pitchFamily="34" charset="0"/>
          </a:endParaRPr>
        </a:p>
      </dgm:t>
    </dgm:pt>
    <dgm:pt modelId="{FF1C5B30-C7FC-469A-BB5C-68096693B9C2}" type="parTrans" cxnId="{23865C01-35AB-4E32-AB9A-1B1DC497DEE0}">
      <dgm:prSet/>
      <dgm:spPr/>
      <dgm:t>
        <a:bodyPr/>
        <a:lstStyle/>
        <a:p>
          <a:endParaRPr lang="en-US"/>
        </a:p>
      </dgm:t>
    </dgm:pt>
    <dgm:pt modelId="{6FEDBBE0-55B6-43FA-81FA-AAE21695EEEC}" type="sibTrans" cxnId="{23865C01-35AB-4E32-AB9A-1B1DC497DEE0}">
      <dgm:prSet/>
      <dgm:spPr/>
      <dgm:t>
        <a:bodyPr/>
        <a:lstStyle/>
        <a:p>
          <a:endParaRPr lang="en-US"/>
        </a:p>
      </dgm:t>
    </dgm:pt>
    <dgm:pt modelId="{10FA4519-389A-4FC1-9986-A39FF4E10B2D}" type="pres">
      <dgm:prSet presAssocID="{6D5D2E77-562C-4D0F-8B82-CE53D3C7449D}" presName="diagram" presStyleCnt="0">
        <dgm:presLayoutVars>
          <dgm:chPref val="1"/>
          <dgm:dir/>
          <dgm:animOne val="branch"/>
          <dgm:animLvl val="lvl"/>
          <dgm:resizeHandles val="exact"/>
        </dgm:presLayoutVars>
      </dgm:prSet>
      <dgm:spPr/>
      <dgm:t>
        <a:bodyPr/>
        <a:lstStyle/>
        <a:p>
          <a:endParaRPr lang="en-US"/>
        </a:p>
      </dgm:t>
    </dgm:pt>
    <dgm:pt modelId="{59FB0273-755F-4C4C-8E2F-49C45248CEBE}" type="pres">
      <dgm:prSet presAssocID="{0F32D0A8-0F2E-409B-89ED-915102218FD8}" presName="root1" presStyleCnt="0"/>
      <dgm:spPr/>
    </dgm:pt>
    <dgm:pt modelId="{666A4446-1EAC-4A59-B94B-C742AA7DD8A2}" type="pres">
      <dgm:prSet presAssocID="{0F32D0A8-0F2E-409B-89ED-915102218FD8}" presName="LevelOneTextNode" presStyleLbl="node0" presStyleIdx="0" presStyleCnt="2" custScaleX="177310" custScaleY="226926">
        <dgm:presLayoutVars>
          <dgm:chPref val="3"/>
        </dgm:presLayoutVars>
      </dgm:prSet>
      <dgm:spPr/>
      <dgm:t>
        <a:bodyPr/>
        <a:lstStyle/>
        <a:p>
          <a:endParaRPr lang="en-US"/>
        </a:p>
      </dgm:t>
    </dgm:pt>
    <dgm:pt modelId="{F4FCC9D2-4B77-4C8E-BFD4-285E3B516B49}" type="pres">
      <dgm:prSet presAssocID="{0F32D0A8-0F2E-409B-89ED-915102218FD8}" presName="level2hierChild" presStyleCnt="0"/>
      <dgm:spPr/>
    </dgm:pt>
    <dgm:pt modelId="{C0CF8533-B43B-4490-AC86-D93C3A00E7C6}" type="pres">
      <dgm:prSet presAssocID="{2BF93C59-44A8-4FF5-BA10-AB6D93CFAC34}" presName="conn2-1" presStyleLbl="parChTrans1D2" presStyleIdx="0" presStyleCnt="5"/>
      <dgm:spPr/>
      <dgm:t>
        <a:bodyPr/>
        <a:lstStyle/>
        <a:p>
          <a:endParaRPr lang="en-US"/>
        </a:p>
      </dgm:t>
    </dgm:pt>
    <dgm:pt modelId="{A52D489B-BC7A-47E3-A9B9-569F09154C70}" type="pres">
      <dgm:prSet presAssocID="{2BF93C59-44A8-4FF5-BA10-AB6D93CFAC34}" presName="connTx" presStyleLbl="parChTrans1D2" presStyleIdx="0" presStyleCnt="5"/>
      <dgm:spPr/>
      <dgm:t>
        <a:bodyPr/>
        <a:lstStyle/>
        <a:p>
          <a:endParaRPr lang="en-US"/>
        </a:p>
      </dgm:t>
    </dgm:pt>
    <dgm:pt modelId="{E825C5D8-0909-420B-8305-1C5ABA941B97}" type="pres">
      <dgm:prSet presAssocID="{29FB88CA-CB1E-4085-947C-262DBF2AF41B}" presName="root2" presStyleCnt="0"/>
      <dgm:spPr/>
    </dgm:pt>
    <dgm:pt modelId="{58251C05-FD2F-4A84-B084-AB11EA0259F8}" type="pres">
      <dgm:prSet presAssocID="{29FB88CA-CB1E-4085-947C-262DBF2AF41B}" presName="LevelTwoTextNode" presStyleLbl="node2" presStyleIdx="0" presStyleCnt="5">
        <dgm:presLayoutVars>
          <dgm:chPref val="3"/>
        </dgm:presLayoutVars>
      </dgm:prSet>
      <dgm:spPr/>
      <dgm:t>
        <a:bodyPr/>
        <a:lstStyle/>
        <a:p>
          <a:endParaRPr lang="en-US"/>
        </a:p>
      </dgm:t>
    </dgm:pt>
    <dgm:pt modelId="{734A46BC-5AC7-416D-AA3C-1AB7D43E211D}" type="pres">
      <dgm:prSet presAssocID="{29FB88CA-CB1E-4085-947C-262DBF2AF41B}" presName="level3hierChild" presStyleCnt="0"/>
      <dgm:spPr/>
    </dgm:pt>
    <dgm:pt modelId="{A4B96DD2-9612-4F32-8281-5A32306DAF6B}" type="pres">
      <dgm:prSet presAssocID="{6B44A86B-FCE8-4523-A5AB-D11260823C21}" presName="conn2-1" presStyleLbl="parChTrans1D2" presStyleIdx="1" presStyleCnt="5"/>
      <dgm:spPr/>
      <dgm:t>
        <a:bodyPr/>
        <a:lstStyle/>
        <a:p>
          <a:endParaRPr lang="en-US"/>
        </a:p>
      </dgm:t>
    </dgm:pt>
    <dgm:pt modelId="{594FFBC8-8A40-4DE1-B816-402E8E142993}" type="pres">
      <dgm:prSet presAssocID="{6B44A86B-FCE8-4523-A5AB-D11260823C21}" presName="connTx" presStyleLbl="parChTrans1D2" presStyleIdx="1" presStyleCnt="5"/>
      <dgm:spPr/>
      <dgm:t>
        <a:bodyPr/>
        <a:lstStyle/>
        <a:p>
          <a:endParaRPr lang="en-US"/>
        </a:p>
      </dgm:t>
    </dgm:pt>
    <dgm:pt modelId="{3B4B8494-8DE0-4E29-9E1C-E2C06EAA8E91}" type="pres">
      <dgm:prSet presAssocID="{97F80C90-9C8F-4E60-A522-E9DAFCB1A8AA}" presName="root2" presStyleCnt="0"/>
      <dgm:spPr/>
    </dgm:pt>
    <dgm:pt modelId="{3C39D879-F15B-4CEA-ACC0-B758FCC11AA3}" type="pres">
      <dgm:prSet presAssocID="{97F80C90-9C8F-4E60-A522-E9DAFCB1A8AA}" presName="LevelTwoTextNode" presStyleLbl="node2" presStyleIdx="1" presStyleCnt="5">
        <dgm:presLayoutVars>
          <dgm:chPref val="3"/>
        </dgm:presLayoutVars>
      </dgm:prSet>
      <dgm:spPr/>
      <dgm:t>
        <a:bodyPr/>
        <a:lstStyle/>
        <a:p>
          <a:endParaRPr lang="en-US"/>
        </a:p>
      </dgm:t>
    </dgm:pt>
    <dgm:pt modelId="{BABD8A40-7A64-4847-8785-E7DB5DC267FB}" type="pres">
      <dgm:prSet presAssocID="{97F80C90-9C8F-4E60-A522-E9DAFCB1A8AA}" presName="level3hierChild" presStyleCnt="0"/>
      <dgm:spPr/>
    </dgm:pt>
    <dgm:pt modelId="{0892595B-C369-44FC-9F7E-98E71543B8AB}" type="pres">
      <dgm:prSet presAssocID="{A5FD2655-E52A-4E8E-AFDE-558731868F92}" presName="conn2-1" presStyleLbl="parChTrans1D2" presStyleIdx="2" presStyleCnt="5"/>
      <dgm:spPr/>
      <dgm:t>
        <a:bodyPr/>
        <a:lstStyle/>
        <a:p>
          <a:endParaRPr lang="en-US"/>
        </a:p>
      </dgm:t>
    </dgm:pt>
    <dgm:pt modelId="{4AA81DE1-7DB3-45F5-9FCB-A17304D5A1B9}" type="pres">
      <dgm:prSet presAssocID="{A5FD2655-E52A-4E8E-AFDE-558731868F92}" presName="connTx" presStyleLbl="parChTrans1D2" presStyleIdx="2" presStyleCnt="5"/>
      <dgm:spPr/>
      <dgm:t>
        <a:bodyPr/>
        <a:lstStyle/>
        <a:p>
          <a:endParaRPr lang="en-US"/>
        </a:p>
      </dgm:t>
    </dgm:pt>
    <dgm:pt modelId="{136070ED-8C77-476B-8313-2EA1B974E455}" type="pres">
      <dgm:prSet presAssocID="{55B76506-D292-4EFD-887A-A3CF3CE0CE41}" presName="root2" presStyleCnt="0"/>
      <dgm:spPr/>
    </dgm:pt>
    <dgm:pt modelId="{9299762E-5E17-43E7-A604-43DD9960EABC}" type="pres">
      <dgm:prSet presAssocID="{55B76506-D292-4EFD-887A-A3CF3CE0CE41}" presName="LevelTwoTextNode" presStyleLbl="node2" presStyleIdx="2" presStyleCnt="5">
        <dgm:presLayoutVars>
          <dgm:chPref val="3"/>
        </dgm:presLayoutVars>
      </dgm:prSet>
      <dgm:spPr/>
      <dgm:t>
        <a:bodyPr/>
        <a:lstStyle/>
        <a:p>
          <a:endParaRPr lang="en-US"/>
        </a:p>
      </dgm:t>
    </dgm:pt>
    <dgm:pt modelId="{9B41149D-7174-4C23-894A-4FA4D78EBBFE}" type="pres">
      <dgm:prSet presAssocID="{55B76506-D292-4EFD-887A-A3CF3CE0CE41}" presName="level3hierChild" presStyleCnt="0"/>
      <dgm:spPr/>
    </dgm:pt>
    <dgm:pt modelId="{1FF363AF-5DB6-498B-A2E7-A92A25B83774}" type="pres">
      <dgm:prSet presAssocID="{9C43768D-4249-49C0-851C-9E079610ED18}" presName="conn2-1" presStyleLbl="parChTrans1D2" presStyleIdx="3" presStyleCnt="5"/>
      <dgm:spPr/>
      <dgm:t>
        <a:bodyPr/>
        <a:lstStyle/>
        <a:p>
          <a:endParaRPr lang="en-US"/>
        </a:p>
      </dgm:t>
    </dgm:pt>
    <dgm:pt modelId="{87CBC119-B2B0-4CB8-90B1-E89F51C309DB}" type="pres">
      <dgm:prSet presAssocID="{9C43768D-4249-49C0-851C-9E079610ED18}" presName="connTx" presStyleLbl="parChTrans1D2" presStyleIdx="3" presStyleCnt="5"/>
      <dgm:spPr/>
      <dgm:t>
        <a:bodyPr/>
        <a:lstStyle/>
        <a:p>
          <a:endParaRPr lang="en-US"/>
        </a:p>
      </dgm:t>
    </dgm:pt>
    <dgm:pt modelId="{D97614A0-706C-45D1-8AA1-4835AF1C3D07}" type="pres">
      <dgm:prSet presAssocID="{15184AB3-2264-4EC1-BBC7-C01615A5DFD2}" presName="root2" presStyleCnt="0"/>
      <dgm:spPr/>
    </dgm:pt>
    <dgm:pt modelId="{0A0CEB1D-64DD-4A50-9707-DE1C7A5E32FF}" type="pres">
      <dgm:prSet presAssocID="{15184AB3-2264-4EC1-BBC7-C01615A5DFD2}" presName="LevelTwoTextNode" presStyleLbl="node2" presStyleIdx="3" presStyleCnt="5">
        <dgm:presLayoutVars>
          <dgm:chPref val="3"/>
        </dgm:presLayoutVars>
      </dgm:prSet>
      <dgm:spPr/>
      <dgm:t>
        <a:bodyPr/>
        <a:lstStyle/>
        <a:p>
          <a:endParaRPr lang="en-US"/>
        </a:p>
      </dgm:t>
    </dgm:pt>
    <dgm:pt modelId="{9297349D-EDD4-4954-8492-256823381421}" type="pres">
      <dgm:prSet presAssocID="{15184AB3-2264-4EC1-BBC7-C01615A5DFD2}" presName="level3hierChild" presStyleCnt="0"/>
      <dgm:spPr/>
    </dgm:pt>
    <dgm:pt modelId="{594D6414-59E2-401B-9125-CDAD74F12135}" type="pres">
      <dgm:prSet presAssocID="{B5B5B5FF-6725-4817-8096-5D108E0962F5}" presName="root1" presStyleCnt="0"/>
      <dgm:spPr/>
    </dgm:pt>
    <dgm:pt modelId="{13855074-EBE2-4B57-BEB3-D3F196C69FC5}" type="pres">
      <dgm:prSet presAssocID="{B5B5B5FF-6725-4817-8096-5D108E0962F5}" presName="LevelOneTextNode" presStyleLbl="node0" presStyleIdx="1" presStyleCnt="2">
        <dgm:presLayoutVars>
          <dgm:chPref val="3"/>
        </dgm:presLayoutVars>
      </dgm:prSet>
      <dgm:spPr/>
      <dgm:t>
        <a:bodyPr/>
        <a:lstStyle/>
        <a:p>
          <a:endParaRPr lang="en-US"/>
        </a:p>
      </dgm:t>
    </dgm:pt>
    <dgm:pt modelId="{D65AF91B-A06E-4A59-9FC8-C16DBBA80854}" type="pres">
      <dgm:prSet presAssocID="{B5B5B5FF-6725-4817-8096-5D108E0962F5}" presName="level2hierChild" presStyleCnt="0"/>
      <dgm:spPr/>
    </dgm:pt>
    <dgm:pt modelId="{B52D3BEA-7054-4E29-B001-061EBB6D17DC}" type="pres">
      <dgm:prSet presAssocID="{D7064BBA-46DD-4EC3-9427-19A6EF2CFBDA}" presName="conn2-1" presStyleLbl="parChTrans1D2" presStyleIdx="4" presStyleCnt="5"/>
      <dgm:spPr/>
      <dgm:t>
        <a:bodyPr/>
        <a:lstStyle/>
        <a:p>
          <a:endParaRPr lang="en-US"/>
        </a:p>
      </dgm:t>
    </dgm:pt>
    <dgm:pt modelId="{D1D45C63-D7EF-4A4A-84F5-A6A2003F0DE4}" type="pres">
      <dgm:prSet presAssocID="{D7064BBA-46DD-4EC3-9427-19A6EF2CFBDA}" presName="connTx" presStyleLbl="parChTrans1D2" presStyleIdx="4" presStyleCnt="5"/>
      <dgm:spPr/>
      <dgm:t>
        <a:bodyPr/>
        <a:lstStyle/>
        <a:p>
          <a:endParaRPr lang="en-US"/>
        </a:p>
      </dgm:t>
    </dgm:pt>
    <dgm:pt modelId="{C89A8226-AC11-4D9A-BDD0-7D1D4799FDEC}" type="pres">
      <dgm:prSet presAssocID="{A1DC3BA6-7EB0-4F5C-9A1E-FE0C694BFFED}" presName="root2" presStyleCnt="0"/>
      <dgm:spPr/>
    </dgm:pt>
    <dgm:pt modelId="{86FF737C-1C12-4CB6-A09C-A0A8A0B862D3}" type="pres">
      <dgm:prSet presAssocID="{A1DC3BA6-7EB0-4F5C-9A1E-FE0C694BFFED}" presName="LevelTwoTextNode" presStyleLbl="node2" presStyleIdx="4" presStyleCnt="5" custLinFactNeighborX="57734">
        <dgm:presLayoutVars>
          <dgm:chPref val="3"/>
        </dgm:presLayoutVars>
      </dgm:prSet>
      <dgm:spPr/>
      <dgm:t>
        <a:bodyPr/>
        <a:lstStyle/>
        <a:p>
          <a:endParaRPr lang="en-US"/>
        </a:p>
      </dgm:t>
    </dgm:pt>
    <dgm:pt modelId="{45FD0C67-ACE2-43B7-82FC-460BC31D952A}" type="pres">
      <dgm:prSet presAssocID="{A1DC3BA6-7EB0-4F5C-9A1E-FE0C694BFFED}" presName="level3hierChild" presStyleCnt="0"/>
      <dgm:spPr/>
    </dgm:pt>
  </dgm:ptLst>
  <dgm:cxnLst>
    <dgm:cxn modelId="{BF13A39B-8E35-4A1C-BAFF-A28E979F58A0}" srcId="{0F32D0A8-0F2E-409B-89ED-915102218FD8}" destId="{55B76506-D292-4EFD-887A-A3CF3CE0CE41}" srcOrd="2" destOrd="0" parTransId="{A5FD2655-E52A-4E8E-AFDE-558731868F92}" sibTransId="{44DD582B-7A21-41B0-856C-E097C45D9FA1}"/>
    <dgm:cxn modelId="{513552E4-20C3-4861-B7D1-30F202AF7724}" type="presOf" srcId="{2BF93C59-44A8-4FF5-BA10-AB6D93CFAC34}" destId="{A52D489B-BC7A-47E3-A9B9-569F09154C70}" srcOrd="1" destOrd="0" presId="urn:microsoft.com/office/officeart/2005/8/layout/hierarchy2"/>
    <dgm:cxn modelId="{28235EFD-D061-4662-A23A-7BCCE89B6033}" srcId="{0F32D0A8-0F2E-409B-89ED-915102218FD8}" destId="{29FB88CA-CB1E-4085-947C-262DBF2AF41B}" srcOrd="0" destOrd="0" parTransId="{2BF93C59-44A8-4FF5-BA10-AB6D93CFAC34}" sibTransId="{7E53B111-653C-4539-9DF7-199854056FAA}"/>
    <dgm:cxn modelId="{2D84DE8D-E65D-40AB-BA57-CB10BFDEC2ED}" type="presOf" srcId="{6B44A86B-FCE8-4523-A5AB-D11260823C21}" destId="{594FFBC8-8A40-4DE1-B816-402E8E142993}" srcOrd="1" destOrd="0" presId="urn:microsoft.com/office/officeart/2005/8/layout/hierarchy2"/>
    <dgm:cxn modelId="{CE0722F1-32B4-402A-8C5D-5F14D43BF3B6}" type="presOf" srcId="{B5B5B5FF-6725-4817-8096-5D108E0962F5}" destId="{13855074-EBE2-4B57-BEB3-D3F196C69FC5}" srcOrd="0" destOrd="0" presId="urn:microsoft.com/office/officeart/2005/8/layout/hierarchy2"/>
    <dgm:cxn modelId="{D26EB94B-7495-4900-A84C-41C0DDDD7ACA}" type="presOf" srcId="{55B76506-D292-4EFD-887A-A3CF3CE0CE41}" destId="{9299762E-5E17-43E7-A604-43DD9960EABC}" srcOrd="0" destOrd="0" presId="urn:microsoft.com/office/officeart/2005/8/layout/hierarchy2"/>
    <dgm:cxn modelId="{F7A31AE7-9BDB-4006-9D44-FDC1E10E30C4}" type="presOf" srcId="{6B44A86B-FCE8-4523-A5AB-D11260823C21}" destId="{A4B96DD2-9612-4F32-8281-5A32306DAF6B}" srcOrd="0" destOrd="0" presId="urn:microsoft.com/office/officeart/2005/8/layout/hierarchy2"/>
    <dgm:cxn modelId="{23865C01-35AB-4E32-AB9A-1B1DC497DEE0}" srcId="{6D5D2E77-562C-4D0F-8B82-CE53D3C7449D}" destId="{B5B5B5FF-6725-4817-8096-5D108E0962F5}" srcOrd="1" destOrd="0" parTransId="{FF1C5B30-C7FC-469A-BB5C-68096693B9C2}" sibTransId="{6FEDBBE0-55B6-43FA-81FA-AAE21695EEEC}"/>
    <dgm:cxn modelId="{DD9DF5AD-CED6-4889-94BB-267631360CC6}" type="presOf" srcId="{29FB88CA-CB1E-4085-947C-262DBF2AF41B}" destId="{58251C05-FD2F-4A84-B084-AB11EA0259F8}" srcOrd="0" destOrd="0" presId="urn:microsoft.com/office/officeart/2005/8/layout/hierarchy2"/>
    <dgm:cxn modelId="{BF98C99A-35DE-4D5F-B61C-186C82138BCE}" type="presOf" srcId="{A5FD2655-E52A-4E8E-AFDE-558731868F92}" destId="{4AA81DE1-7DB3-45F5-9FCB-A17304D5A1B9}" srcOrd="1" destOrd="0" presId="urn:microsoft.com/office/officeart/2005/8/layout/hierarchy2"/>
    <dgm:cxn modelId="{F37E38BD-174B-4D0A-A8BB-0F35962E98FF}" type="presOf" srcId="{9C43768D-4249-49C0-851C-9E079610ED18}" destId="{1FF363AF-5DB6-498B-A2E7-A92A25B83774}" srcOrd="0" destOrd="0" presId="urn:microsoft.com/office/officeart/2005/8/layout/hierarchy2"/>
    <dgm:cxn modelId="{4CFE5688-8489-45E3-A7D9-7416E2558542}" type="presOf" srcId="{97F80C90-9C8F-4E60-A522-E9DAFCB1A8AA}" destId="{3C39D879-F15B-4CEA-ACC0-B758FCC11AA3}" srcOrd="0" destOrd="0" presId="urn:microsoft.com/office/officeart/2005/8/layout/hierarchy2"/>
    <dgm:cxn modelId="{EBFD7586-0429-4607-B8DA-4EB6D44094EA}" srcId="{0F32D0A8-0F2E-409B-89ED-915102218FD8}" destId="{15184AB3-2264-4EC1-BBC7-C01615A5DFD2}" srcOrd="3" destOrd="0" parTransId="{9C43768D-4249-49C0-851C-9E079610ED18}" sibTransId="{7DFA110F-AFAC-4597-9A0D-4FC11499DB1D}"/>
    <dgm:cxn modelId="{05677C11-6796-48A3-8024-4B00F8D23A10}" srcId="{6D5D2E77-562C-4D0F-8B82-CE53D3C7449D}" destId="{0F32D0A8-0F2E-409B-89ED-915102218FD8}" srcOrd="0" destOrd="0" parTransId="{A88D7568-B474-448D-85D9-02E1EA5327FD}" sibTransId="{826A1BFC-3FB7-443E-BCDF-517511D2BDDD}"/>
    <dgm:cxn modelId="{72178CA2-00F1-465D-9BB9-8DA2143B3147}" srcId="{0F32D0A8-0F2E-409B-89ED-915102218FD8}" destId="{97F80C90-9C8F-4E60-A522-E9DAFCB1A8AA}" srcOrd="1" destOrd="0" parTransId="{6B44A86B-FCE8-4523-A5AB-D11260823C21}" sibTransId="{AE234D9C-7DFD-4EA4-BEFC-4233F20FD609}"/>
    <dgm:cxn modelId="{3DC9F8A7-7801-4560-89D7-680DA90AC6F3}" type="presOf" srcId="{A5FD2655-E52A-4E8E-AFDE-558731868F92}" destId="{0892595B-C369-44FC-9F7E-98E71543B8AB}" srcOrd="0" destOrd="0" presId="urn:microsoft.com/office/officeart/2005/8/layout/hierarchy2"/>
    <dgm:cxn modelId="{F78C0469-9724-4F41-BE17-D0D7858FE2F2}" type="presOf" srcId="{A1DC3BA6-7EB0-4F5C-9A1E-FE0C694BFFED}" destId="{86FF737C-1C12-4CB6-A09C-A0A8A0B862D3}" srcOrd="0" destOrd="0" presId="urn:microsoft.com/office/officeart/2005/8/layout/hierarchy2"/>
    <dgm:cxn modelId="{443D0CA9-6FC5-4DBA-917F-409E7FA99F07}" type="presOf" srcId="{6D5D2E77-562C-4D0F-8B82-CE53D3C7449D}" destId="{10FA4519-389A-4FC1-9986-A39FF4E10B2D}" srcOrd="0" destOrd="0" presId="urn:microsoft.com/office/officeart/2005/8/layout/hierarchy2"/>
    <dgm:cxn modelId="{11B69C74-108A-4EEF-928B-D440BE424332}" type="presOf" srcId="{0F32D0A8-0F2E-409B-89ED-915102218FD8}" destId="{666A4446-1EAC-4A59-B94B-C742AA7DD8A2}" srcOrd="0" destOrd="0" presId="urn:microsoft.com/office/officeart/2005/8/layout/hierarchy2"/>
    <dgm:cxn modelId="{5F72C959-1809-4899-A775-B28008D71342}" srcId="{B5B5B5FF-6725-4817-8096-5D108E0962F5}" destId="{A1DC3BA6-7EB0-4F5C-9A1E-FE0C694BFFED}" srcOrd="0" destOrd="0" parTransId="{D7064BBA-46DD-4EC3-9427-19A6EF2CFBDA}" sibTransId="{7DB859C9-3165-4580-B365-7CB8356F763F}"/>
    <dgm:cxn modelId="{B4FDBDE1-042F-4840-AE48-FF83CDA76DB1}" type="presOf" srcId="{9C43768D-4249-49C0-851C-9E079610ED18}" destId="{87CBC119-B2B0-4CB8-90B1-E89F51C309DB}" srcOrd="1" destOrd="0" presId="urn:microsoft.com/office/officeart/2005/8/layout/hierarchy2"/>
    <dgm:cxn modelId="{B16F12C1-834B-4FC6-8629-933C56A5955E}" type="presOf" srcId="{D7064BBA-46DD-4EC3-9427-19A6EF2CFBDA}" destId="{D1D45C63-D7EF-4A4A-84F5-A6A2003F0DE4}" srcOrd="1" destOrd="0" presId="urn:microsoft.com/office/officeart/2005/8/layout/hierarchy2"/>
    <dgm:cxn modelId="{359BC447-AEE9-4675-B3B2-DE528A94D516}" type="presOf" srcId="{15184AB3-2264-4EC1-BBC7-C01615A5DFD2}" destId="{0A0CEB1D-64DD-4A50-9707-DE1C7A5E32FF}" srcOrd="0" destOrd="0" presId="urn:microsoft.com/office/officeart/2005/8/layout/hierarchy2"/>
    <dgm:cxn modelId="{1FD2036C-F576-4950-8803-5CB3A43A3E3B}" type="presOf" srcId="{D7064BBA-46DD-4EC3-9427-19A6EF2CFBDA}" destId="{B52D3BEA-7054-4E29-B001-061EBB6D17DC}" srcOrd="0" destOrd="0" presId="urn:microsoft.com/office/officeart/2005/8/layout/hierarchy2"/>
    <dgm:cxn modelId="{5B7FCA1E-B266-489B-9ECA-3A491529C79A}" type="presOf" srcId="{2BF93C59-44A8-4FF5-BA10-AB6D93CFAC34}" destId="{C0CF8533-B43B-4490-AC86-D93C3A00E7C6}" srcOrd="0" destOrd="0" presId="urn:microsoft.com/office/officeart/2005/8/layout/hierarchy2"/>
    <dgm:cxn modelId="{E4C825A6-FB6A-4711-A31B-2F8F0E8BFE8F}" type="presParOf" srcId="{10FA4519-389A-4FC1-9986-A39FF4E10B2D}" destId="{59FB0273-755F-4C4C-8E2F-49C45248CEBE}" srcOrd="0" destOrd="0" presId="urn:microsoft.com/office/officeart/2005/8/layout/hierarchy2"/>
    <dgm:cxn modelId="{E1EBD62A-A772-468C-B0F5-2FCA6AF3AD9A}" type="presParOf" srcId="{59FB0273-755F-4C4C-8E2F-49C45248CEBE}" destId="{666A4446-1EAC-4A59-B94B-C742AA7DD8A2}" srcOrd="0" destOrd="0" presId="urn:microsoft.com/office/officeart/2005/8/layout/hierarchy2"/>
    <dgm:cxn modelId="{C1197E74-944B-41CD-9151-4B884A6F6C9D}" type="presParOf" srcId="{59FB0273-755F-4C4C-8E2F-49C45248CEBE}" destId="{F4FCC9D2-4B77-4C8E-BFD4-285E3B516B49}" srcOrd="1" destOrd="0" presId="urn:microsoft.com/office/officeart/2005/8/layout/hierarchy2"/>
    <dgm:cxn modelId="{CAA7E2DC-92D0-48B0-A1C5-399B1F424414}" type="presParOf" srcId="{F4FCC9D2-4B77-4C8E-BFD4-285E3B516B49}" destId="{C0CF8533-B43B-4490-AC86-D93C3A00E7C6}" srcOrd="0" destOrd="0" presId="urn:microsoft.com/office/officeart/2005/8/layout/hierarchy2"/>
    <dgm:cxn modelId="{75202B1D-6CE9-463B-8B48-71CA320E2124}" type="presParOf" srcId="{C0CF8533-B43B-4490-AC86-D93C3A00E7C6}" destId="{A52D489B-BC7A-47E3-A9B9-569F09154C70}" srcOrd="0" destOrd="0" presId="urn:microsoft.com/office/officeart/2005/8/layout/hierarchy2"/>
    <dgm:cxn modelId="{D77E6EA2-434D-4A13-AE58-C384E8BDCD91}" type="presParOf" srcId="{F4FCC9D2-4B77-4C8E-BFD4-285E3B516B49}" destId="{E825C5D8-0909-420B-8305-1C5ABA941B97}" srcOrd="1" destOrd="0" presId="urn:microsoft.com/office/officeart/2005/8/layout/hierarchy2"/>
    <dgm:cxn modelId="{959AED13-964A-4AC9-9567-F1B16BEB0A4B}" type="presParOf" srcId="{E825C5D8-0909-420B-8305-1C5ABA941B97}" destId="{58251C05-FD2F-4A84-B084-AB11EA0259F8}" srcOrd="0" destOrd="0" presId="urn:microsoft.com/office/officeart/2005/8/layout/hierarchy2"/>
    <dgm:cxn modelId="{EB031799-9D04-40C3-9127-BE116BDD7B16}" type="presParOf" srcId="{E825C5D8-0909-420B-8305-1C5ABA941B97}" destId="{734A46BC-5AC7-416D-AA3C-1AB7D43E211D}" srcOrd="1" destOrd="0" presId="urn:microsoft.com/office/officeart/2005/8/layout/hierarchy2"/>
    <dgm:cxn modelId="{A8C35733-C1C9-4203-9618-1CE787E1DA22}" type="presParOf" srcId="{F4FCC9D2-4B77-4C8E-BFD4-285E3B516B49}" destId="{A4B96DD2-9612-4F32-8281-5A32306DAF6B}" srcOrd="2" destOrd="0" presId="urn:microsoft.com/office/officeart/2005/8/layout/hierarchy2"/>
    <dgm:cxn modelId="{906C0903-9B0C-4522-AA9B-AD274BA93269}" type="presParOf" srcId="{A4B96DD2-9612-4F32-8281-5A32306DAF6B}" destId="{594FFBC8-8A40-4DE1-B816-402E8E142993}" srcOrd="0" destOrd="0" presId="urn:microsoft.com/office/officeart/2005/8/layout/hierarchy2"/>
    <dgm:cxn modelId="{B8C49403-3764-4EB1-9517-321C8185AAD7}" type="presParOf" srcId="{F4FCC9D2-4B77-4C8E-BFD4-285E3B516B49}" destId="{3B4B8494-8DE0-4E29-9E1C-E2C06EAA8E91}" srcOrd="3" destOrd="0" presId="urn:microsoft.com/office/officeart/2005/8/layout/hierarchy2"/>
    <dgm:cxn modelId="{8C657A02-E5DC-483A-8384-74ADD043F0F4}" type="presParOf" srcId="{3B4B8494-8DE0-4E29-9E1C-E2C06EAA8E91}" destId="{3C39D879-F15B-4CEA-ACC0-B758FCC11AA3}" srcOrd="0" destOrd="0" presId="urn:microsoft.com/office/officeart/2005/8/layout/hierarchy2"/>
    <dgm:cxn modelId="{A80115CC-B5A8-4E04-8D3A-875E198D6BF0}" type="presParOf" srcId="{3B4B8494-8DE0-4E29-9E1C-E2C06EAA8E91}" destId="{BABD8A40-7A64-4847-8785-E7DB5DC267FB}" srcOrd="1" destOrd="0" presId="urn:microsoft.com/office/officeart/2005/8/layout/hierarchy2"/>
    <dgm:cxn modelId="{4F2DF1C6-6048-4094-B4A4-37ACFAB8B72D}" type="presParOf" srcId="{F4FCC9D2-4B77-4C8E-BFD4-285E3B516B49}" destId="{0892595B-C369-44FC-9F7E-98E71543B8AB}" srcOrd="4" destOrd="0" presId="urn:microsoft.com/office/officeart/2005/8/layout/hierarchy2"/>
    <dgm:cxn modelId="{0CAF0EAB-7D9D-4427-825B-CE8064DDB1F8}" type="presParOf" srcId="{0892595B-C369-44FC-9F7E-98E71543B8AB}" destId="{4AA81DE1-7DB3-45F5-9FCB-A17304D5A1B9}" srcOrd="0" destOrd="0" presId="urn:microsoft.com/office/officeart/2005/8/layout/hierarchy2"/>
    <dgm:cxn modelId="{E150F90E-AE4E-432F-BA01-F41015E584E9}" type="presParOf" srcId="{F4FCC9D2-4B77-4C8E-BFD4-285E3B516B49}" destId="{136070ED-8C77-476B-8313-2EA1B974E455}" srcOrd="5" destOrd="0" presId="urn:microsoft.com/office/officeart/2005/8/layout/hierarchy2"/>
    <dgm:cxn modelId="{0A52B320-4ABF-4A28-847C-EBD40FECBE52}" type="presParOf" srcId="{136070ED-8C77-476B-8313-2EA1B974E455}" destId="{9299762E-5E17-43E7-A604-43DD9960EABC}" srcOrd="0" destOrd="0" presId="urn:microsoft.com/office/officeart/2005/8/layout/hierarchy2"/>
    <dgm:cxn modelId="{9ABB3897-97A0-4149-B679-75C4009F1A06}" type="presParOf" srcId="{136070ED-8C77-476B-8313-2EA1B974E455}" destId="{9B41149D-7174-4C23-894A-4FA4D78EBBFE}" srcOrd="1" destOrd="0" presId="urn:microsoft.com/office/officeart/2005/8/layout/hierarchy2"/>
    <dgm:cxn modelId="{913D34A2-419F-4AC2-8144-23AD70060615}" type="presParOf" srcId="{F4FCC9D2-4B77-4C8E-BFD4-285E3B516B49}" destId="{1FF363AF-5DB6-498B-A2E7-A92A25B83774}" srcOrd="6" destOrd="0" presId="urn:microsoft.com/office/officeart/2005/8/layout/hierarchy2"/>
    <dgm:cxn modelId="{794B6E1D-5614-4214-8BB3-99049527FD30}" type="presParOf" srcId="{1FF363AF-5DB6-498B-A2E7-A92A25B83774}" destId="{87CBC119-B2B0-4CB8-90B1-E89F51C309DB}" srcOrd="0" destOrd="0" presId="urn:microsoft.com/office/officeart/2005/8/layout/hierarchy2"/>
    <dgm:cxn modelId="{FC648F4F-952B-4728-9278-055A9F9A4312}" type="presParOf" srcId="{F4FCC9D2-4B77-4C8E-BFD4-285E3B516B49}" destId="{D97614A0-706C-45D1-8AA1-4835AF1C3D07}" srcOrd="7" destOrd="0" presId="urn:microsoft.com/office/officeart/2005/8/layout/hierarchy2"/>
    <dgm:cxn modelId="{CE4D44EF-3869-4AA8-8F3B-3BE3E52AA090}" type="presParOf" srcId="{D97614A0-706C-45D1-8AA1-4835AF1C3D07}" destId="{0A0CEB1D-64DD-4A50-9707-DE1C7A5E32FF}" srcOrd="0" destOrd="0" presId="urn:microsoft.com/office/officeart/2005/8/layout/hierarchy2"/>
    <dgm:cxn modelId="{C8EA8FB8-828A-4CFF-B406-E45EE626F235}" type="presParOf" srcId="{D97614A0-706C-45D1-8AA1-4835AF1C3D07}" destId="{9297349D-EDD4-4954-8492-256823381421}" srcOrd="1" destOrd="0" presId="urn:microsoft.com/office/officeart/2005/8/layout/hierarchy2"/>
    <dgm:cxn modelId="{F0A5B6E5-1749-45B8-B6AD-2F6A40D667CA}" type="presParOf" srcId="{10FA4519-389A-4FC1-9986-A39FF4E10B2D}" destId="{594D6414-59E2-401B-9125-CDAD74F12135}" srcOrd="1" destOrd="0" presId="urn:microsoft.com/office/officeart/2005/8/layout/hierarchy2"/>
    <dgm:cxn modelId="{B0BE61F1-A444-4C6B-B368-229B25C3174C}" type="presParOf" srcId="{594D6414-59E2-401B-9125-CDAD74F12135}" destId="{13855074-EBE2-4B57-BEB3-D3F196C69FC5}" srcOrd="0" destOrd="0" presId="urn:microsoft.com/office/officeart/2005/8/layout/hierarchy2"/>
    <dgm:cxn modelId="{E7AD0A53-7768-4C4F-95FF-078FC793B2CB}" type="presParOf" srcId="{594D6414-59E2-401B-9125-CDAD74F12135}" destId="{D65AF91B-A06E-4A59-9FC8-C16DBBA80854}" srcOrd="1" destOrd="0" presId="urn:microsoft.com/office/officeart/2005/8/layout/hierarchy2"/>
    <dgm:cxn modelId="{291BA551-5934-427D-BC73-937A2D3F47D6}" type="presParOf" srcId="{D65AF91B-A06E-4A59-9FC8-C16DBBA80854}" destId="{B52D3BEA-7054-4E29-B001-061EBB6D17DC}" srcOrd="0" destOrd="0" presId="urn:microsoft.com/office/officeart/2005/8/layout/hierarchy2"/>
    <dgm:cxn modelId="{041DB45F-948D-4B1C-A7BB-14D0711BDEBA}" type="presParOf" srcId="{B52D3BEA-7054-4E29-B001-061EBB6D17DC}" destId="{D1D45C63-D7EF-4A4A-84F5-A6A2003F0DE4}" srcOrd="0" destOrd="0" presId="urn:microsoft.com/office/officeart/2005/8/layout/hierarchy2"/>
    <dgm:cxn modelId="{E57984A7-6DD2-4179-9651-4FC6423B0349}" type="presParOf" srcId="{D65AF91B-A06E-4A59-9FC8-C16DBBA80854}" destId="{C89A8226-AC11-4D9A-BDD0-7D1D4799FDEC}" srcOrd="1" destOrd="0" presId="urn:microsoft.com/office/officeart/2005/8/layout/hierarchy2"/>
    <dgm:cxn modelId="{CFD4E8C6-CA0D-43C2-A4E7-2C9369D24DB2}" type="presParOf" srcId="{C89A8226-AC11-4D9A-BDD0-7D1D4799FDEC}" destId="{86FF737C-1C12-4CB6-A09C-A0A8A0B862D3}" srcOrd="0" destOrd="0" presId="urn:microsoft.com/office/officeart/2005/8/layout/hierarchy2"/>
    <dgm:cxn modelId="{0F20BE5B-60D0-4B44-A336-D103A254A05F}" type="presParOf" srcId="{C89A8226-AC11-4D9A-BDD0-7D1D4799FDEC}" destId="{45FD0C67-ACE2-43B7-82FC-460BC31D952A}" srcOrd="1" destOrd="0" presId="urn:microsoft.com/office/officeart/2005/8/layout/hierarchy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5A49F68-9ECD-41AA-8ACB-1D1BBC3D5D5A}" type="doc">
      <dgm:prSet loTypeId="urn:microsoft.com/office/officeart/2005/8/layout/hList6" loCatId="list" qsTypeId="urn:microsoft.com/office/officeart/2005/8/quickstyle/simple2" qsCatId="simple" csTypeId="urn:microsoft.com/office/officeart/2005/8/colors/colorful1#19" csCatId="colorful" phldr="1"/>
      <dgm:spPr/>
      <dgm:t>
        <a:bodyPr/>
        <a:lstStyle/>
        <a:p>
          <a:endParaRPr lang="en-US"/>
        </a:p>
      </dgm:t>
    </dgm:pt>
    <dgm:pt modelId="{51301439-800A-4B2C-B4D4-211FFD4DB4C4}">
      <dgm:prSet phldrT="[Text]"/>
      <dgm:spPr/>
      <dgm:t>
        <a:bodyPr/>
        <a:lstStyle/>
        <a:p>
          <a:r>
            <a:rPr lang="en-US" dirty="0" err="1" smtClean="0">
              <a:latin typeface="Franklin Gothic Medium Cond" panose="020B0606030402020204" pitchFamily="34" charset="0"/>
            </a:rPr>
            <a:t>Sarkari</a:t>
          </a:r>
          <a:endParaRPr lang="en-US" dirty="0">
            <a:latin typeface="Franklin Gothic Medium Cond" panose="020B0606030402020204" pitchFamily="34" charset="0"/>
          </a:endParaRPr>
        </a:p>
      </dgm:t>
    </dgm:pt>
    <dgm:pt modelId="{A42402F0-9375-4DF6-BB66-AC901E5E438A}" type="parTrans" cxnId="{8D50A01C-DA92-49A4-B797-B602C6E215AB}">
      <dgm:prSet/>
      <dgm:spPr/>
      <dgm:t>
        <a:bodyPr/>
        <a:lstStyle/>
        <a:p>
          <a:endParaRPr lang="en-US"/>
        </a:p>
      </dgm:t>
    </dgm:pt>
    <dgm:pt modelId="{1B790794-0A64-476D-9707-9A0C363202EC}" type="sibTrans" cxnId="{8D50A01C-DA92-49A4-B797-B602C6E215AB}">
      <dgm:prSet/>
      <dgm:spPr/>
      <dgm:t>
        <a:bodyPr/>
        <a:lstStyle/>
        <a:p>
          <a:endParaRPr lang="en-US"/>
        </a:p>
      </dgm:t>
    </dgm:pt>
    <dgm:pt modelId="{421C442D-61D8-4061-95C5-9C2B26ECC981}">
      <dgm:prSet phldrT="[Text]"/>
      <dgm:spPr/>
      <dgm:t>
        <a:bodyPr/>
        <a:lstStyle/>
        <a:p>
          <a:r>
            <a:rPr lang="en-US" dirty="0" smtClean="0">
              <a:latin typeface="Franklin Gothic Medium Cond" panose="020B0606030402020204" pitchFamily="34" charset="0"/>
            </a:rPr>
            <a:t>national insurance</a:t>
          </a:r>
          <a:endParaRPr lang="en-US" dirty="0">
            <a:latin typeface="Franklin Gothic Medium Cond" panose="020B0606030402020204" pitchFamily="34" charset="0"/>
          </a:endParaRPr>
        </a:p>
      </dgm:t>
    </dgm:pt>
    <dgm:pt modelId="{1D45F8B5-5E0B-45D1-87D6-F0C4BBA17AD7}" type="parTrans" cxnId="{7408AED2-B677-4FDB-AD9A-FFF0F2FFAB0F}">
      <dgm:prSet/>
      <dgm:spPr/>
      <dgm:t>
        <a:bodyPr/>
        <a:lstStyle/>
        <a:p>
          <a:endParaRPr lang="en-US"/>
        </a:p>
      </dgm:t>
    </dgm:pt>
    <dgm:pt modelId="{DB3D4904-9900-4092-B3C1-024ABFB5A247}" type="sibTrans" cxnId="{7408AED2-B677-4FDB-AD9A-FFF0F2FFAB0F}">
      <dgm:prSet/>
      <dgm:spPr/>
      <dgm:t>
        <a:bodyPr/>
        <a:lstStyle/>
        <a:p>
          <a:endParaRPr lang="en-US"/>
        </a:p>
      </dgm:t>
    </dgm:pt>
    <dgm:pt modelId="{47BC4A8F-66B9-4BB8-92E3-41D05E0F3D9F}">
      <dgm:prSet phldrT="[Text]"/>
      <dgm:spPr/>
      <dgm:t>
        <a:bodyPr/>
        <a:lstStyle/>
        <a:p>
          <a:r>
            <a:rPr lang="en-US" dirty="0" smtClean="0">
              <a:latin typeface="Franklin Gothic Medium Cond" panose="020B0606030402020204" pitchFamily="34" charset="0"/>
            </a:rPr>
            <a:t>Private</a:t>
          </a:r>
          <a:endParaRPr lang="en-US" dirty="0">
            <a:latin typeface="Franklin Gothic Medium Cond" panose="020B0606030402020204" pitchFamily="34" charset="0"/>
          </a:endParaRPr>
        </a:p>
      </dgm:t>
    </dgm:pt>
    <dgm:pt modelId="{739A52C4-469C-4A82-A589-1846332396CF}" type="parTrans" cxnId="{A878FFFB-E73F-47B0-8FAF-4EF071BF27C4}">
      <dgm:prSet/>
      <dgm:spPr/>
      <dgm:t>
        <a:bodyPr/>
        <a:lstStyle/>
        <a:p>
          <a:endParaRPr lang="en-US"/>
        </a:p>
      </dgm:t>
    </dgm:pt>
    <dgm:pt modelId="{A4546C77-13E7-4794-8EE6-BBEA804F5C5B}" type="sibTrans" cxnId="{A878FFFB-E73F-47B0-8FAF-4EF071BF27C4}">
      <dgm:prSet/>
      <dgm:spPr/>
      <dgm:t>
        <a:bodyPr/>
        <a:lstStyle/>
        <a:p>
          <a:endParaRPr lang="en-US"/>
        </a:p>
      </dgm:t>
    </dgm:pt>
    <dgm:pt modelId="{67EE0142-35EE-4C70-B853-C056796D2ACE}">
      <dgm:prSet phldrT="[Text]"/>
      <dgm:spPr/>
      <dgm:t>
        <a:bodyPr/>
        <a:lstStyle/>
        <a:p>
          <a:r>
            <a:rPr lang="en-US" dirty="0" smtClean="0">
              <a:latin typeface="Franklin Gothic Medium Cond" panose="020B0606030402020204" pitchFamily="34" charset="0"/>
            </a:rPr>
            <a:t>Bajaj Alliance</a:t>
          </a:r>
          <a:endParaRPr lang="en-US" dirty="0">
            <a:latin typeface="Franklin Gothic Medium Cond" panose="020B0606030402020204" pitchFamily="34" charset="0"/>
          </a:endParaRPr>
        </a:p>
      </dgm:t>
    </dgm:pt>
    <dgm:pt modelId="{263913B8-24C6-4388-8C9F-DF311782AC2F}" type="parTrans" cxnId="{5DDCD098-E287-4158-B4B7-AF20F6AAB9B7}">
      <dgm:prSet/>
      <dgm:spPr/>
      <dgm:t>
        <a:bodyPr/>
        <a:lstStyle/>
        <a:p>
          <a:endParaRPr lang="en-US"/>
        </a:p>
      </dgm:t>
    </dgm:pt>
    <dgm:pt modelId="{30C0418F-118F-4267-86B9-81C230ECF1F1}" type="sibTrans" cxnId="{5DDCD098-E287-4158-B4B7-AF20F6AAB9B7}">
      <dgm:prSet/>
      <dgm:spPr/>
      <dgm:t>
        <a:bodyPr/>
        <a:lstStyle/>
        <a:p>
          <a:endParaRPr lang="en-US"/>
        </a:p>
      </dgm:t>
    </dgm:pt>
    <dgm:pt modelId="{F0B1F8CE-7641-4E2D-BA1B-57488057AD99}">
      <dgm:prSet phldrT="[Text]"/>
      <dgm:spPr/>
      <dgm:t>
        <a:bodyPr/>
        <a:lstStyle/>
        <a:p>
          <a:r>
            <a:rPr lang="en-US" dirty="0" smtClean="0">
              <a:latin typeface="Franklin Gothic Medium Cond" panose="020B0606030402020204" pitchFamily="34" charset="0"/>
            </a:rPr>
            <a:t>Private cos. Cover majority of $$</a:t>
          </a:r>
          <a:endParaRPr lang="en-US" dirty="0">
            <a:latin typeface="Franklin Gothic Medium Cond" panose="020B0606030402020204" pitchFamily="34" charset="0"/>
          </a:endParaRPr>
        </a:p>
      </dgm:t>
    </dgm:pt>
    <dgm:pt modelId="{5B4593B8-7E44-4D2D-8F8F-471986AEB492}" type="parTrans" cxnId="{FF1B057A-0BC4-4658-A8F9-EE5E187B0421}">
      <dgm:prSet/>
      <dgm:spPr/>
      <dgm:t>
        <a:bodyPr/>
        <a:lstStyle/>
        <a:p>
          <a:endParaRPr lang="en-US"/>
        </a:p>
      </dgm:t>
    </dgm:pt>
    <dgm:pt modelId="{14CF8A03-9F33-4A3B-99A6-C2D796B16957}" type="sibTrans" cxnId="{FF1B057A-0BC4-4658-A8F9-EE5E187B0421}">
      <dgm:prSet/>
      <dgm:spPr/>
      <dgm:t>
        <a:bodyPr/>
        <a:lstStyle/>
        <a:p>
          <a:endParaRPr lang="en-US"/>
        </a:p>
      </dgm:t>
    </dgm:pt>
    <dgm:pt modelId="{0E3C5B00-9C15-4FE3-8C1B-2977BA7A5A2B}">
      <dgm:prSet/>
      <dgm:spPr/>
      <dgm:t>
        <a:bodyPr/>
        <a:lstStyle/>
        <a:p>
          <a:r>
            <a:rPr lang="en-US" dirty="0" smtClean="0">
              <a:latin typeface="Franklin Gothic Medium Cond" panose="020B0606030402020204" pitchFamily="34" charset="0"/>
            </a:rPr>
            <a:t>new India assurance</a:t>
          </a:r>
          <a:endParaRPr lang="en-US" dirty="0">
            <a:latin typeface="Franklin Gothic Medium Cond" panose="020B0606030402020204" pitchFamily="34" charset="0"/>
          </a:endParaRPr>
        </a:p>
      </dgm:t>
    </dgm:pt>
    <dgm:pt modelId="{F5415E34-E80D-48DE-96F3-D71A298A279E}" type="parTrans" cxnId="{F0F04D14-4E8F-425B-BBED-7CC077778CEB}">
      <dgm:prSet/>
      <dgm:spPr/>
      <dgm:t>
        <a:bodyPr/>
        <a:lstStyle/>
        <a:p>
          <a:endParaRPr lang="en-US"/>
        </a:p>
      </dgm:t>
    </dgm:pt>
    <dgm:pt modelId="{B9CC004B-84FE-45FA-868B-8E0A17D8A6DF}" type="sibTrans" cxnId="{F0F04D14-4E8F-425B-BBED-7CC077778CEB}">
      <dgm:prSet/>
      <dgm:spPr/>
      <dgm:t>
        <a:bodyPr/>
        <a:lstStyle/>
        <a:p>
          <a:endParaRPr lang="en-US"/>
        </a:p>
      </dgm:t>
    </dgm:pt>
    <dgm:pt modelId="{1C79F19A-F1DE-49AE-AB5C-E5F139544D3A}">
      <dgm:prSet/>
      <dgm:spPr/>
      <dgm:t>
        <a:bodyPr/>
        <a:lstStyle/>
        <a:p>
          <a:r>
            <a:rPr lang="en-US" dirty="0" smtClean="0">
              <a:latin typeface="Franklin Gothic Medium Cond" panose="020B0606030402020204" pitchFamily="34" charset="0"/>
            </a:rPr>
            <a:t>united india</a:t>
          </a:r>
          <a:endParaRPr lang="en-US" dirty="0">
            <a:latin typeface="Franklin Gothic Medium Cond" panose="020B0606030402020204" pitchFamily="34" charset="0"/>
          </a:endParaRPr>
        </a:p>
      </dgm:t>
    </dgm:pt>
    <dgm:pt modelId="{0FC77E95-FE41-45B6-A954-08400DACAB62}" type="parTrans" cxnId="{7C07DA94-A1FE-481D-9BFF-28B1F11593C4}">
      <dgm:prSet/>
      <dgm:spPr/>
      <dgm:t>
        <a:bodyPr/>
        <a:lstStyle/>
        <a:p>
          <a:endParaRPr lang="en-US"/>
        </a:p>
      </dgm:t>
    </dgm:pt>
    <dgm:pt modelId="{159A8FF8-B30A-4E5B-83A2-3A24E5507BA9}" type="sibTrans" cxnId="{7C07DA94-A1FE-481D-9BFF-28B1F11593C4}">
      <dgm:prSet/>
      <dgm:spPr/>
      <dgm:t>
        <a:bodyPr/>
        <a:lstStyle/>
        <a:p>
          <a:endParaRPr lang="en-US"/>
        </a:p>
      </dgm:t>
    </dgm:pt>
    <dgm:pt modelId="{6F358781-0F00-4D95-A1B5-CD0F3268B1A3}">
      <dgm:prSet/>
      <dgm:spPr/>
      <dgm:t>
        <a:bodyPr/>
        <a:lstStyle/>
        <a:p>
          <a:r>
            <a:rPr lang="en-US" dirty="0" smtClean="0">
              <a:latin typeface="Franklin Gothic Medium Cond" panose="020B0606030402020204" pitchFamily="34" charset="0"/>
            </a:rPr>
            <a:t>Oriental</a:t>
          </a:r>
          <a:endParaRPr lang="en-US" dirty="0">
            <a:latin typeface="Franklin Gothic Medium Cond" panose="020B0606030402020204" pitchFamily="34" charset="0"/>
          </a:endParaRPr>
        </a:p>
      </dgm:t>
    </dgm:pt>
    <dgm:pt modelId="{53BCAE46-D810-49A7-A810-CAD0646FAED1}" type="parTrans" cxnId="{40AB5595-5D01-421E-8075-D3CA8559A9F3}">
      <dgm:prSet/>
      <dgm:spPr/>
      <dgm:t>
        <a:bodyPr/>
        <a:lstStyle/>
        <a:p>
          <a:endParaRPr lang="en-US"/>
        </a:p>
      </dgm:t>
    </dgm:pt>
    <dgm:pt modelId="{EF1613B9-3A23-4391-BAFC-B86BA0BCB69F}" type="sibTrans" cxnId="{40AB5595-5D01-421E-8075-D3CA8559A9F3}">
      <dgm:prSet/>
      <dgm:spPr/>
      <dgm:t>
        <a:bodyPr/>
        <a:lstStyle/>
        <a:p>
          <a:endParaRPr lang="en-US"/>
        </a:p>
      </dgm:t>
    </dgm:pt>
    <dgm:pt modelId="{4516F7C3-827E-4FB3-A825-6736F3D65999}">
      <dgm:prSet/>
      <dgm:spPr/>
      <dgm:t>
        <a:bodyPr/>
        <a:lstStyle/>
        <a:p>
          <a:r>
            <a:rPr lang="en-US" dirty="0" smtClean="0">
              <a:latin typeface="Franklin Gothic Medium Cond" panose="020B0606030402020204" pitchFamily="34" charset="0"/>
            </a:rPr>
            <a:t>ECGC</a:t>
          </a:r>
          <a:endParaRPr lang="en-US" dirty="0">
            <a:latin typeface="Franklin Gothic Medium Cond" panose="020B0606030402020204" pitchFamily="34" charset="0"/>
          </a:endParaRPr>
        </a:p>
      </dgm:t>
    </dgm:pt>
    <dgm:pt modelId="{3C932DC9-881A-4382-A9CE-0906D683D142}" type="parTrans" cxnId="{D401BB0A-183A-4822-86BC-697299B90777}">
      <dgm:prSet/>
      <dgm:spPr/>
      <dgm:t>
        <a:bodyPr/>
        <a:lstStyle/>
        <a:p>
          <a:endParaRPr lang="en-US"/>
        </a:p>
      </dgm:t>
    </dgm:pt>
    <dgm:pt modelId="{28972FE2-034B-4278-B06D-564B4F8D2676}" type="sibTrans" cxnId="{D401BB0A-183A-4822-86BC-697299B90777}">
      <dgm:prSet/>
      <dgm:spPr/>
      <dgm:t>
        <a:bodyPr/>
        <a:lstStyle/>
        <a:p>
          <a:endParaRPr lang="en-US"/>
        </a:p>
      </dgm:t>
    </dgm:pt>
    <dgm:pt modelId="{37C01CC3-6058-45A6-8EEF-46F659B17D53}">
      <dgm:prSet/>
      <dgm:spPr/>
      <dgm:t>
        <a:bodyPr/>
        <a:lstStyle/>
        <a:p>
          <a:r>
            <a:rPr lang="en-US" dirty="0" smtClean="0">
              <a:latin typeface="Franklin Gothic Medium Cond" panose="020B0606030402020204" pitchFamily="34" charset="0"/>
            </a:rPr>
            <a:t>Agro. Insurance ltd.</a:t>
          </a:r>
          <a:endParaRPr lang="en-US" dirty="0">
            <a:latin typeface="Franklin Gothic Medium Cond" panose="020B0606030402020204" pitchFamily="34" charset="0"/>
          </a:endParaRPr>
        </a:p>
      </dgm:t>
    </dgm:pt>
    <dgm:pt modelId="{2EEC430D-422A-42DA-A29B-8F532E4F2254}" type="parTrans" cxnId="{91059DE1-4C5E-49ED-A06B-66C4116D7616}">
      <dgm:prSet/>
      <dgm:spPr/>
      <dgm:t>
        <a:bodyPr/>
        <a:lstStyle/>
        <a:p>
          <a:endParaRPr lang="en-US"/>
        </a:p>
      </dgm:t>
    </dgm:pt>
    <dgm:pt modelId="{0A23A480-FAF9-4B99-91D6-283F6EE0CA47}" type="sibTrans" cxnId="{91059DE1-4C5E-49ED-A06B-66C4116D7616}">
      <dgm:prSet/>
      <dgm:spPr/>
      <dgm:t>
        <a:bodyPr/>
        <a:lstStyle/>
        <a:p>
          <a:endParaRPr lang="en-US"/>
        </a:p>
      </dgm:t>
    </dgm:pt>
    <dgm:pt modelId="{1F350441-F051-4D2C-ADD3-D44E7929673B}">
      <dgm:prSet phldrT="[Text]"/>
      <dgm:spPr/>
      <dgm:t>
        <a:bodyPr/>
        <a:lstStyle/>
        <a:p>
          <a:r>
            <a:rPr lang="en-US" dirty="0" smtClean="0">
              <a:latin typeface="Franklin Gothic Medium Cond" panose="020B0606030402020204" pitchFamily="34" charset="0"/>
            </a:rPr>
            <a:t>ICICI Lombard</a:t>
          </a:r>
          <a:endParaRPr lang="en-US" dirty="0">
            <a:latin typeface="Franklin Gothic Medium Cond" panose="020B0606030402020204" pitchFamily="34" charset="0"/>
          </a:endParaRPr>
        </a:p>
      </dgm:t>
    </dgm:pt>
    <dgm:pt modelId="{76D8F77C-5B86-4C49-9B3C-BAF75A4FBAAD}" type="parTrans" cxnId="{3F6B66A7-585D-4267-8143-EF86DE271B91}">
      <dgm:prSet/>
      <dgm:spPr/>
      <dgm:t>
        <a:bodyPr/>
        <a:lstStyle/>
        <a:p>
          <a:endParaRPr lang="en-US"/>
        </a:p>
      </dgm:t>
    </dgm:pt>
    <dgm:pt modelId="{A02C2C71-7692-40AA-B55F-C92DA04B309F}" type="sibTrans" cxnId="{3F6B66A7-585D-4267-8143-EF86DE271B91}">
      <dgm:prSet/>
      <dgm:spPr/>
      <dgm:t>
        <a:bodyPr/>
        <a:lstStyle/>
        <a:p>
          <a:endParaRPr lang="en-US"/>
        </a:p>
      </dgm:t>
    </dgm:pt>
    <dgm:pt modelId="{E2D7B724-BEE5-489D-A59C-3F8DB75DCA02}">
      <dgm:prSet phldrT="[Text]"/>
      <dgm:spPr/>
      <dgm:t>
        <a:bodyPr/>
        <a:lstStyle/>
        <a:p>
          <a:r>
            <a:rPr lang="en-US" dirty="0" smtClean="0">
              <a:latin typeface="Franklin Gothic Medium Cond" panose="020B0606030402020204" pitchFamily="34" charset="0"/>
            </a:rPr>
            <a:t>…and others</a:t>
          </a:r>
          <a:endParaRPr lang="en-US" dirty="0">
            <a:latin typeface="Franklin Gothic Medium Cond" panose="020B0606030402020204" pitchFamily="34" charset="0"/>
          </a:endParaRPr>
        </a:p>
      </dgm:t>
    </dgm:pt>
    <dgm:pt modelId="{B9F05AB7-F0BA-4645-AFA1-3CD19B642074}" type="parTrans" cxnId="{5CBEFA40-3B2A-4A2B-9DBF-DD8F6C04905B}">
      <dgm:prSet/>
      <dgm:spPr/>
      <dgm:t>
        <a:bodyPr/>
        <a:lstStyle/>
        <a:p>
          <a:endParaRPr lang="en-US"/>
        </a:p>
      </dgm:t>
    </dgm:pt>
    <dgm:pt modelId="{D63E9AB3-1E57-4F91-B4EF-BD47928D6D6B}" type="sibTrans" cxnId="{5CBEFA40-3B2A-4A2B-9DBF-DD8F6C04905B}">
      <dgm:prSet/>
      <dgm:spPr/>
      <dgm:t>
        <a:bodyPr/>
        <a:lstStyle/>
        <a:p>
          <a:endParaRPr lang="en-US"/>
        </a:p>
      </dgm:t>
    </dgm:pt>
    <dgm:pt modelId="{277EB63E-0D4A-44AD-973A-970BCA82A745}">
      <dgm:prSet/>
      <dgm:spPr/>
      <dgm:t>
        <a:bodyPr/>
        <a:lstStyle/>
        <a:p>
          <a:r>
            <a:rPr lang="en-US" dirty="0" smtClean="0">
              <a:latin typeface="Franklin Gothic Medium Cond" panose="020B0606030402020204" pitchFamily="34" charset="0"/>
            </a:rPr>
            <a:t>DICGC</a:t>
          </a:r>
          <a:endParaRPr lang="en-US" dirty="0">
            <a:latin typeface="Franklin Gothic Medium Cond" panose="020B0606030402020204" pitchFamily="34" charset="0"/>
          </a:endParaRPr>
        </a:p>
      </dgm:t>
    </dgm:pt>
    <dgm:pt modelId="{C6CFE820-C099-4A61-975B-2FF545A87FDA}" type="parTrans" cxnId="{96B67C86-F905-4F20-9111-3CCD5EF09206}">
      <dgm:prSet/>
      <dgm:spPr/>
      <dgm:t>
        <a:bodyPr/>
        <a:lstStyle/>
        <a:p>
          <a:endParaRPr lang="en-US"/>
        </a:p>
      </dgm:t>
    </dgm:pt>
    <dgm:pt modelId="{AA3D3373-E6DB-47A3-982A-9E70FDFC95BD}" type="sibTrans" cxnId="{96B67C86-F905-4F20-9111-3CCD5EF09206}">
      <dgm:prSet/>
      <dgm:spPr/>
      <dgm:t>
        <a:bodyPr/>
        <a:lstStyle/>
        <a:p>
          <a:endParaRPr lang="en-US"/>
        </a:p>
      </dgm:t>
    </dgm:pt>
    <dgm:pt modelId="{0BC72FB4-91B1-4BC5-A002-6FDFD9B5DEBF}" type="pres">
      <dgm:prSet presAssocID="{55A49F68-9ECD-41AA-8ACB-1D1BBC3D5D5A}" presName="Name0" presStyleCnt="0">
        <dgm:presLayoutVars>
          <dgm:dir/>
          <dgm:resizeHandles val="exact"/>
        </dgm:presLayoutVars>
      </dgm:prSet>
      <dgm:spPr/>
      <dgm:t>
        <a:bodyPr/>
        <a:lstStyle/>
        <a:p>
          <a:endParaRPr lang="en-US"/>
        </a:p>
      </dgm:t>
    </dgm:pt>
    <dgm:pt modelId="{A0103678-2D8D-4123-881F-4A6B051CB69C}" type="pres">
      <dgm:prSet presAssocID="{51301439-800A-4B2C-B4D4-211FFD4DB4C4}" presName="node" presStyleLbl="node1" presStyleIdx="0" presStyleCnt="2">
        <dgm:presLayoutVars>
          <dgm:bulletEnabled val="1"/>
        </dgm:presLayoutVars>
      </dgm:prSet>
      <dgm:spPr/>
      <dgm:t>
        <a:bodyPr/>
        <a:lstStyle/>
        <a:p>
          <a:endParaRPr lang="en-US"/>
        </a:p>
      </dgm:t>
    </dgm:pt>
    <dgm:pt modelId="{1664BACE-B2E0-4E01-B2F2-BD9F2505AE71}" type="pres">
      <dgm:prSet presAssocID="{1B790794-0A64-476D-9707-9A0C363202EC}" presName="sibTrans" presStyleCnt="0"/>
      <dgm:spPr/>
      <dgm:t>
        <a:bodyPr/>
        <a:lstStyle/>
        <a:p>
          <a:endParaRPr lang="en-US"/>
        </a:p>
      </dgm:t>
    </dgm:pt>
    <dgm:pt modelId="{0ADBC1F2-CEBD-4447-818A-BC90606F7A5E}" type="pres">
      <dgm:prSet presAssocID="{47BC4A8F-66B9-4BB8-92E3-41D05E0F3D9F}" presName="node" presStyleLbl="node1" presStyleIdx="1" presStyleCnt="2">
        <dgm:presLayoutVars>
          <dgm:bulletEnabled val="1"/>
        </dgm:presLayoutVars>
      </dgm:prSet>
      <dgm:spPr/>
      <dgm:t>
        <a:bodyPr/>
        <a:lstStyle/>
        <a:p>
          <a:endParaRPr lang="en-US"/>
        </a:p>
      </dgm:t>
    </dgm:pt>
  </dgm:ptLst>
  <dgm:cxnLst>
    <dgm:cxn modelId="{5DDCD098-E287-4158-B4B7-AF20F6AAB9B7}" srcId="{47BC4A8F-66B9-4BB8-92E3-41D05E0F3D9F}" destId="{67EE0142-35EE-4C70-B853-C056796D2ACE}" srcOrd="0" destOrd="0" parTransId="{263913B8-24C6-4388-8C9F-DF311782AC2F}" sibTransId="{30C0418F-118F-4267-86B9-81C230ECF1F1}"/>
    <dgm:cxn modelId="{D401BB0A-183A-4822-86BC-697299B90777}" srcId="{51301439-800A-4B2C-B4D4-211FFD4DB4C4}" destId="{4516F7C3-827E-4FB3-A825-6736F3D65999}" srcOrd="4" destOrd="0" parTransId="{3C932DC9-881A-4382-A9CE-0906D683D142}" sibTransId="{28972FE2-034B-4278-B06D-564B4F8D2676}"/>
    <dgm:cxn modelId="{7408AED2-B677-4FDB-AD9A-FFF0F2FFAB0F}" srcId="{51301439-800A-4B2C-B4D4-211FFD4DB4C4}" destId="{421C442D-61D8-4061-95C5-9C2B26ECC981}" srcOrd="0" destOrd="0" parTransId="{1D45F8B5-5E0B-45D1-87D6-F0C4BBA17AD7}" sibTransId="{DB3D4904-9900-4092-B3C1-024ABFB5A247}"/>
    <dgm:cxn modelId="{C5BB31A8-040E-400B-AAFC-F1F2C916BC1E}" type="presOf" srcId="{277EB63E-0D4A-44AD-973A-970BCA82A745}" destId="{A0103678-2D8D-4123-881F-4A6B051CB69C}" srcOrd="0" destOrd="7" presId="urn:microsoft.com/office/officeart/2005/8/layout/hList6"/>
    <dgm:cxn modelId="{4CF4ECC8-452F-45E0-8431-D3CC67D3B90D}" type="presOf" srcId="{1F350441-F051-4D2C-ADD3-D44E7929673B}" destId="{0ADBC1F2-CEBD-4447-818A-BC90606F7A5E}" srcOrd="0" destOrd="2" presId="urn:microsoft.com/office/officeart/2005/8/layout/hList6"/>
    <dgm:cxn modelId="{7C07DA94-A1FE-481D-9BFF-28B1F11593C4}" srcId="{51301439-800A-4B2C-B4D4-211FFD4DB4C4}" destId="{1C79F19A-F1DE-49AE-AB5C-E5F139544D3A}" srcOrd="2" destOrd="0" parTransId="{0FC77E95-FE41-45B6-A954-08400DACAB62}" sibTransId="{159A8FF8-B30A-4E5B-83A2-3A24E5507BA9}"/>
    <dgm:cxn modelId="{A39B75E5-3573-4629-B91F-507ED6770CC6}" type="presOf" srcId="{55A49F68-9ECD-41AA-8ACB-1D1BBC3D5D5A}" destId="{0BC72FB4-91B1-4BC5-A002-6FDFD9B5DEBF}" srcOrd="0" destOrd="0" presId="urn:microsoft.com/office/officeart/2005/8/layout/hList6"/>
    <dgm:cxn modelId="{8CC1A8AC-B512-4C1E-86AD-B2DEAC3D327E}" type="presOf" srcId="{67EE0142-35EE-4C70-B853-C056796D2ACE}" destId="{0ADBC1F2-CEBD-4447-818A-BC90606F7A5E}" srcOrd="0" destOrd="1" presId="urn:microsoft.com/office/officeart/2005/8/layout/hList6"/>
    <dgm:cxn modelId="{96B67C86-F905-4F20-9111-3CCD5EF09206}" srcId="{51301439-800A-4B2C-B4D4-211FFD4DB4C4}" destId="{277EB63E-0D4A-44AD-973A-970BCA82A745}" srcOrd="6" destOrd="0" parTransId="{C6CFE820-C099-4A61-975B-2FF545A87FDA}" sibTransId="{AA3D3373-E6DB-47A3-982A-9E70FDFC95BD}"/>
    <dgm:cxn modelId="{A878FFFB-E73F-47B0-8FAF-4EF071BF27C4}" srcId="{55A49F68-9ECD-41AA-8ACB-1D1BBC3D5D5A}" destId="{47BC4A8F-66B9-4BB8-92E3-41D05E0F3D9F}" srcOrd="1" destOrd="0" parTransId="{739A52C4-469C-4A82-A589-1846332396CF}" sibTransId="{A4546C77-13E7-4794-8EE6-BBEA804F5C5B}"/>
    <dgm:cxn modelId="{749CC760-3E82-4BF4-84CA-9CA99D917618}" type="presOf" srcId="{6F358781-0F00-4D95-A1B5-CD0F3268B1A3}" destId="{A0103678-2D8D-4123-881F-4A6B051CB69C}" srcOrd="0" destOrd="4" presId="urn:microsoft.com/office/officeart/2005/8/layout/hList6"/>
    <dgm:cxn modelId="{3D2A1A72-02A9-4DFC-B20D-88D0A869AA12}" type="presOf" srcId="{47BC4A8F-66B9-4BB8-92E3-41D05E0F3D9F}" destId="{0ADBC1F2-CEBD-4447-818A-BC90606F7A5E}" srcOrd="0" destOrd="0" presId="urn:microsoft.com/office/officeart/2005/8/layout/hList6"/>
    <dgm:cxn modelId="{3F6B66A7-585D-4267-8143-EF86DE271B91}" srcId="{47BC4A8F-66B9-4BB8-92E3-41D05E0F3D9F}" destId="{1F350441-F051-4D2C-ADD3-D44E7929673B}" srcOrd="1" destOrd="0" parTransId="{76D8F77C-5B86-4C49-9B3C-BAF75A4FBAAD}" sibTransId="{A02C2C71-7692-40AA-B55F-C92DA04B309F}"/>
    <dgm:cxn modelId="{91059DE1-4C5E-49ED-A06B-66C4116D7616}" srcId="{51301439-800A-4B2C-B4D4-211FFD4DB4C4}" destId="{37C01CC3-6058-45A6-8EEF-46F659B17D53}" srcOrd="5" destOrd="0" parTransId="{2EEC430D-422A-42DA-A29B-8F532E4F2254}" sibTransId="{0A23A480-FAF9-4B99-91D6-283F6EE0CA47}"/>
    <dgm:cxn modelId="{E9F1692E-D6E4-468F-A7D6-CB7FB0BFBE4E}" type="presOf" srcId="{4516F7C3-827E-4FB3-A825-6736F3D65999}" destId="{A0103678-2D8D-4123-881F-4A6B051CB69C}" srcOrd="0" destOrd="5" presId="urn:microsoft.com/office/officeart/2005/8/layout/hList6"/>
    <dgm:cxn modelId="{F0F04D14-4E8F-425B-BBED-7CC077778CEB}" srcId="{51301439-800A-4B2C-B4D4-211FFD4DB4C4}" destId="{0E3C5B00-9C15-4FE3-8C1B-2977BA7A5A2B}" srcOrd="1" destOrd="0" parTransId="{F5415E34-E80D-48DE-96F3-D71A298A279E}" sibTransId="{B9CC004B-84FE-45FA-868B-8E0A17D8A6DF}"/>
    <dgm:cxn modelId="{40AB5595-5D01-421E-8075-D3CA8559A9F3}" srcId="{51301439-800A-4B2C-B4D4-211FFD4DB4C4}" destId="{6F358781-0F00-4D95-A1B5-CD0F3268B1A3}" srcOrd="3" destOrd="0" parTransId="{53BCAE46-D810-49A7-A810-CAD0646FAED1}" sibTransId="{EF1613B9-3A23-4391-BAFC-B86BA0BCB69F}"/>
    <dgm:cxn modelId="{A787BBD7-A850-4E99-920E-A2E90C677B13}" type="presOf" srcId="{E2D7B724-BEE5-489D-A59C-3F8DB75DCA02}" destId="{0ADBC1F2-CEBD-4447-818A-BC90606F7A5E}" srcOrd="0" destOrd="3" presId="urn:microsoft.com/office/officeart/2005/8/layout/hList6"/>
    <dgm:cxn modelId="{3B9E8FCC-C471-4406-AD1A-C4DD1AF31869}" type="presOf" srcId="{F0B1F8CE-7641-4E2D-BA1B-57488057AD99}" destId="{0ADBC1F2-CEBD-4447-818A-BC90606F7A5E}" srcOrd="0" destOrd="4" presId="urn:microsoft.com/office/officeart/2005/8/layout/hList6"/>
    <dgm:cxn modelId="{0CD26955-7951-4090-96A3-A705216916C6}" type="presOf" srcId="{37C01CC3-6058-45A6-8EEF-46F659B17D53}" destId="{A0103678-2D8D-4123-881F-4A6B051CB69C}" srcOrd="0" destOrd="6" presId="urn:microsoft.com/office/officeart/2005/8/layout/hList6"/>
    <dgm:cxn modelId="{5CBEFA40-3B2A-4A2B-9DBF-DD8F6C04905B}" srcId="{47BC4A8F-66B9-4BB8-92E3-41D05E0F3D9F}" destId="{E2D7B724-BEE5-489D-A59C-3F8DB75DCA02}" srcOrd="2" destOrd="0" parTransId="{B9F05AB7-F0BA-4645-AFA1-3CD19B642074}" sibTransId="{D63E9AB3-1E57-4F91-B4EF-BD47928D6D6B}"/>
    <dgm:cxn modelId="{7E0F20CB-D358-4AD7-AD7F-3FDA47F19E6B}" type="presOf" srcId="{51301439-800A-4B2C-B4D4-211FFD4DB4C4}" destId="{A0103678-2D8D-4123-881F-4A6B051CB69C}" srcOrd="0" destOrd="0" presId="urn:microsoft.com/office/officeart/2005/8/layout/hList6"/>
    <dgm:cxn modelId="{F372A3B1-8B91-4680-98F2-AF4F7277CACF}" type="presOf" srcId="{0E3C5B00-9C15-4FE3-8C1B-2977BA7A5A2B}" destId="{A0103678-2D8D-4123-881F-4A6B051CB69C}" srcOrd="0" destOrd="2" presId="urn:microsoft.com/office/officeart/2005/8/layout/hList6"/>
    <dgm:cxn modelId="{3E94EFE6-D3F4-430C-8750-AA35576789BC}" type="presOf" srcId="{1C79F19A-F1DE-49AE-AB5C-E5F139544D3A}" destId="{A0103678-2D8D-4123-881F-4A6B051CB69C}" srcOrd="0" destOrd="3" presId="urn:microsoft.com/office/officeart/2005/8/layout/hList6"/>
    <dgm:cxn modelId="{FF1B057A-0BC4-4658-A8F9-EE5E187B0421}" srcId="{47BC4A8F-66B9-4BB8-92E3-41D05E0F3D9F}" destId="{F0B1F8CE-7641-4E2D-BA1B-57488057AD99}" srcOrd="3" destOrd="0" parTransId="{5B4593B8-7E44-4D2D-8F8F-471986AEB492}" sibTransId="{14CF8A03-9F33-4A3B-99A6-C2D796B16957}"/>
    <dgm:cxn modelId="{8D50A01C-DA92-49A4-B797-B602C6E215AB}" srcId="{55A49F68-9ECD-41AA-8ACB-1D1BBC3D5D5A}" destId="{51301439-800A-4B2C-B4D4-211FFD4DB4C4}" srcOrd="0" destOrd="0" parTransId="{A42402F0-9375-4DF6-BB66-AC901E5E438A}" sibTransId="{1B790794-0A64-476D-9707-9A0C363202EC}"/>
    <dgm:cxn modelId="{204B2436-E793-4519-971C-77FC35971FE7}" type="presOf" srcId="{421C442D-61D8-4061-95C5-9C2B26ECC981}" destId="{A0103678-2D8D-4123-881F-4A6B051CB69C}" srcOrd="0" destOrd="1" presId="urn:microsoft.com/office/officeart/2005/8/layout/hList6"/>
    <dgm:cxn modelId="{C76CFE6B-3275-4FE2-8B2B-21297ADE81EB}" type="presParOf" srcId="{0BC72FB4-91B1-4BC5-A002-6FDFD9B5DEBF}" destId="{A0103678-2D8D-4123-881F-4A6B051CB69C}" srcOrd="0" destOrd="0" presId="urn:microsoft.com/office/officeart/2005/8/layout/hList6"/>
    <dgm:cxn modelId="{5AFA965D-F1E7-491A-976F-8A68D8C253B5}" type="presParOf" srcId="{0BC72FB4-91B1-4BC5-A002-6FDFD9B5DEBF}" destId="{1664BACE-B2E0-4E01-B2F2-BD9F2505AE71}" srcOrd="1" destOrd="0" presId="urn:microsoft.com/office/officeart/2005/8/layout/hList6"/>
    <dgm:cxn modelId="{B7B8280E-14AE-488A-AE30-C2BDB3FB4867}" type="presParOf" srcId="{0BC72FB4-91B1-4BC5-A002-6FDFD9B5DEBF}" destId="{0ADBC1F2-CEBD-4447-818A-BC90606F7A5E}" srcOrd="2" destOrd="0" presId="urn:microsoft.com/office/officeart/2005/8/layout/hList6"/>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E80961C-BCC3-492E-9C9B-EFC350DD7E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69E4959-C850-4423-BD06-5629F8A8F1A4}">
      <dgm:prSet phldrT="[Text]"/>
      <dgm:spPr/>
      <dgm:t>
        <a:bodyPr/>
        <a:lstStyle/>
        <a:p>
          <a:r>
            <a:rPr lang="en-US" dirty="0" smtClean="0">
              <a:latin typeface="Franklin Gothic Medium Cond" panose="020B0606030402020204" pitchFamily="34" charset="0"/>
              <a:cs typeface="FrankRuehl" panose="020E0503060101010101" pitchFamily="34" charset="-79"/>
            </a:rPr>
            <a:t>Public sector insurers</a:t>
          </a:r>
          <a:endParaRPr lang="en-US" dirty="0">
            <a:latin typeface="Franklin Gothic Medium Cond" panose="020B0606030402020204" pitchFamily="34" charset="0"/>
            <a:cs typeface="FrankRuehl" panose="020E0503060101010101" pitchFamily="34" charset="-79"/>
          </a:endParaRPr>
        </a:p>
      </dgm:t>
    </dgm:pt>
    <dgm:pt modelId="{BA724E42-647E-451F-A2E4-F23414B0CFC4}" type="parTrans" cxnId="{CB80A6C0-3008-4E30-8F60-97D9E6742DD6}">
      <dgm:prSet/>
      <dgm:spPr/>
      <dgm:t>
        <a:bodyPr/>
        <a:lstStyle/>
        <a:p>
          <a:endParaRPr lang="en-US"/>
        </a:p>
      </dgm:t>
    </dgm:pt>
    <dgm:pt modelId="{4E391586-4E06-4773-8363-F0DB8EE6A6E9}" type="sibTrans" cxnId="{CB80A6C0-3008-4E30-8F60-97D9E6742DD6}">
      <dgm:prSet/>
      <dgm:spPr/>
      <dgm:t>
        <a:bodyPr/>
        <a:lstStyle/>
        <a:p>
          <a:endParaRPr lang="en-US"/>
        </a:p>
      </dgm:t>
    </dgm:pt>
    <dgm:pt modelId="{ACE771CB-87DD-42AD-B1DE-E84B2DB48CA5}">
      <dgm:prSet phldrT="[Text]"/>
      <dgm:spPr>
        <a:solidFill>
          <a:schemeClr val="accent4">
            <a:lumMod val="20000"/>
            <a:lumOff val="80000"/>
            <a:alpha val="90000"/>
          </a:schemeClr>
        </a:solidFill>
      </dgm:spPr>
      <dgm:t>
        <a:bodyPr/>
        <a:lstStyle/>
        <a:p>
          <a:r>
            <a:rPr lang="en-US" dirty="0" smtClean="0">
              <a:latin typeface="Franklin Gothic Medium Cond" panose="020B0606030402020204" pitchFamily="34" charset="0"/>
              <a:cs typeface="FrankRuehl" panose="020E0503060101010101" pitchFamily="34" charset="-79"/>
            </a:rPr>
            <a:t>Life</a:t>
          </a:r>
          <a:endParaRPr lang="en-US" dirty="0">
            <a:latin typeface="Franklin Gothic Medium Cond" panose="020B0606030402020204" pitchFamily="34" charset="0"/>
            <a:cs typeface="FrankRuehl" panose="020E0503060101010101" pitchFamily="34" charset="-79"/>
          </a:endParaRPr>
        </a:p>
      </dgm:t>
    </dgm:pt>
    <dgm:pt modelId="{C6D20D03-B981-4C33-A24E-C4C8696FB2E4}" type="parTrans" cxnId="{EB8725EC-8DA3-4817-A1E2-97C7D772C8BC}">
      <dgm:prSet/>
      <dgm:spPr/>
      <dgm:t>
        <a:bodyPr/>
        <a:lstStyle/>
        <a:p>
          <a:endParaRPr lang="en-US"/>
        </a:p>
      </dgm:t>
    </dgm:pt>
    <dgm:pt modelId="{64A37AEE-1E2B-475D-9086-B48FA9A3B9F1}" type="sibTrans" cxnId="{EB8725EC-8DA3-4817-A1E2-97C7D772C8BC}">
      <dgm:prSet/>
      <dgm:spPr/>
      <dgm:t>
        <a:bodyPr/>
        <a:lstStyle/>
        <a:p>
          <a:endParaRPr lang="en-US"/>
        </a:p>
      </dgm:t>
    </dgm:pt>
    <dgm:pt modelId="{81D8F3D3-E633-4A06-8468-8440B95AE96D}">
      <dgm:prSet phldrT="[Text]"/>
      <dgm:spPr/>
      <dgm:t>
        <a:bodyPr/>
        <a:lstStyle/>
        <a:p>
          <a:r>
            <a:rPr lang="en-US" dirty="0" smtClean="0">
              <a:latin typeface="Franklin Gothic Medium Cond" panose="020B0606030402020204" pitchFamily="34" charset="0"/>
              <a:cs typeface="FrankRuehl" panose="020E0503060101010101" pitchFamily="34" charset="-79"/>
            </a:rPr>
            <a:t>LIC</a:t>
          </a:r>
          <a:endParaRPr lang="en-US" dirty="0">
            <a:latin typeface="Franklin Gothic Medium Cond" panose="020B0606030402020204" pitchFamily="34" charset="0"/>
            <a:cs typeface="FrankRuehl" panose="020E0503060101010101" pitchFamily="34" charset="-79"/>
          </a:endParaRPr>
        </a:p>
      </dgm:t>
    </dgm:pt>
    <dgm:pt modelId="{F4007E4E-9162-4B7F-9CB0-182B0FA4A798}" type="parTrans" cxnId="{865BA13A-F601-4D75-9D08-A524720195B0}">
      <dgm:prSet/>
      <dgm:spPr/>
      <dgm:t>
        <a:bodyPr/>
        <a:lstStyle/>
        <a:p>
          <a:endParaRPr lang="en-US"/>
        </a:p>
      </dgm:t>
    </dgm:pt>
    <dgm:pt modelId="{4D5B1D8B-1E36-4F18-8273-7013E39B49A4}" type="sibTrans" cxnId="{865BA13A-F601-4D75-9D08-A524720195B0}">
      <dgm:prSet/>
      <dgm:spPr/>
      <dgm:t>
        <a:bodyPr/>
        <a:lstStyle/>
        <a:p>
          <a:endParaRPr lang="en-US"/>
        </a:p>
      </dgm:t>
    </dgm:pt>
    <dgm:pt modelId="{C552C38C-9F71-423F-8362-B8016B19ADEE}">
      <dgm:prSet phldrT="[Text]"/>
      <dgm:spPr>
        <a:solidFill>
          <a:schemeClr val="accent4">
            <a:lumMod val="20000"/>
            <a:lumOff val="80000"/>
            <a:alpha val="90000"/>
          </a:schemeClr>
        </a:solidFill>
      </dgm:spPr>
      <dgm:t>
        <a:bodyPr/>
        <a:lstStyle/>
        <a:p>
          <a:r>
            <a:rPr lang="en-US" dirty="0" smtClean="0">
              <a:latin typeface="Franklin Gothic Medium Cond" panose="020B0606030402020204" pitchFamily="34" charset="0"/>
              <a:cs typeface="FrankRuehl" panose="020E0503060101010101" pitchFamily="34" charset="-79"/>
            </a:rPr>
            <a:t>Non-Life</a:t>
          </a:r>
          <a:endParaRPr lang="en-US" dirty="0">
            <a:latin typeface="Franklin Gothic Medium Cond" panose="020B0606030402020204" pitchFamily="34" charset="0"/>
            <a:cs typeface="FrankRuehl" panose="020E0503060101010101" pitchFamily="34" charset="-79"/>
          </a:endParaRPr>
        </a:p>
      </dgm:t>
    </dgm:pt>
    <dgm:pt modelId="{D6C70540-4555-495B-8C3E-4297EE927602}" type="parTrans" cxnId="{B4CBAC99-E56E-4573-90BE-C77977B6D407}">
      <dgm:prSet/>
      <dgm:spPr/>
      <dgm:t>
        <a:bodyPr/>
        <a:lstStyle/>
        <a:p>
          <a:endParaRPr lang="en-US"/>
        </a:p>
      </dgm:t>
    </dgm:pt>
    <dgm:pt modelId="{B7D0651E-11E9-49F6-ACA4-B9E8429712A5}" type="sibTrans" cxnId="{B4CBAC99-E56E-4573-90BE-C77977B6D407}">
      <dgm:prSet/>
      <dgm:spPr/>
      <dgm:t>
        <a:bodyPr/>
        <a:lstStyle/>
        <a:p>
          <a:endParaRPr lang="en-US"/>
        </a:p>
      </dgm:t>
    </dgm:pt>
    <dgm:pt modelId="{19EF87AB-00F9-4BFE-929B-65011A1D2EA5}">
      <dgm:prSet phldrT="[Text]"/>
      <dgm:spPr/>
      <dgm:t>
        <a:bodyPr/>
        <a:lstStyle/>
        <a:p>
          <a:r>
            <a:rPr lang="en-US" dirty="0" smtClean="0">
              <a:latin typeface="Franklin Gothic Medium Cond" panose="020B0606030402020204" pitchFamily="34" charset="0"/>
              <a:cs typeface="FrankRuehl" panose="020E0503060101010101" pitchFamily="34" charset="-79"/>
            </a:rPr>
            <a:t>4+2</a:t>
          </a:r>
          <a:endParaRPr lang="en-US" dirty="0">
            <a:latin typeface="Franklin Gothic Medium Cond" panose="020B0606030402020204" pitchFamily="34" charset="0"/>
            <a:cs typeface="FrankRuehl" panose="020E0503060101010101" pitchFamily="34" charset="-79"/>
          </a:endParaRPr>
        </a:p>
      </dgm:t>
    </dgm:pt>
    <dgm:pt modelId="{6B84FBF1-EC5A-4A8E-BA0E-C88C66330507}" type="parTrans" cxnId="{509B035C-95A3-4261-941A-0251B6B18B9F}">
      <dgm:prSet/>
      <dgm:spPr/>
      <dgm:t>
        <a:bodyPr/>
        <a:lstStyle/>
        <a:p>
          <a:endParaRPr lang="en-US"/>
        </a:p>
      </dgm:t>
    </dgm:pt>
    <dgm:pt modelId="{C2420CC2-4657-425B-B7E5-2D8FAF60DDF7}" type="sibTrans" cxnId="{509B035C-95A3-4261-941A-0251B6B18B9F}">
      <dgm:prSet/>
      <dgm:spPr/>
      <dgm:t>
        <a:bodyPr/>
        <a:lstStyle/>
        <a:p>
          <a:endParaRPr lang="en-US"/>
        </a:p>
      </dgm:t>
    </dgm:pt>
    <dgm:pt modelId="{4E149FB9-20EF-4FE2-8184-1418D8D40CAC}">
      <dgm:prSet phldrT="[Text]"/>
      <dgm:spPr/>
      <dgm:t>
        <a:bodyPr/>
        <a:lstStyle/>
        <a:p>
          <a:r>
            <a:rPr lang="en-US" dirty="0" smtClean="0">
              <a:latin typeface="Franklin Gothic Medium Cond" panose="020B0606030402020204" pitchFamily="34" charset="0"/>
              <a:cs typeface="FrankRuehl" panose="020E0503060101010101" pitchFamily="34" charset="-79"/>
            </a:rPr>
            <a:t>Re-insurance</a:t>
          </a:r>
          <a:endParaRPr lang="en-US" dirty="0">
            <a:latin typeface="Franklin Gothic Medium Cond" panose="020B0606030402020204" pitchFamily="34" charset="0"/>
            <a:cs typeface="FrankRuehl" panose="020E0503060101010101" pitchFamily="34" charset="-79"/>
          </a:endParaRPr>
        </a:p>
      </dgm:t>
    </dgm:pt>
    <dgm:pt modelId="{071AE14C-3009-4667-B7A5-85AD5C6E0F16}" type="parTrans" cxnId="{4E9EAA8F-A1BB-44D1-9A4F-D347249B1641}">
      <dgm:prSet/>
      <dgm:spPr/>
      <dgm:t>
        <a:bodyPr/>
        <a:lstStyle/>
        <a:p>
          <a:endParaRPr lang="en-US"/>
        </a:p>
      </dgm:t>
    </dgm:pt>
    <dgm:pt modelId="{E4518915-D637-47D7-BD10-83D42EA9B119}" type="sibTrans" cxnId="{4E9EAA8F-A1BB-44D1-9A4F-D347249B1641}">
      <dgm:prSet/>
      <dgm:spPr/>
      <dgm:t>
        <a:bodyPr/>
        <a:lstStyle/>
        <a:p>
          <a:endParaRPr lang="en-US"/>
        </a:p>
      </dgm:t>
    </dgm:pt>
    <dgm:pt modelId="{50AF0FBC-97CE-4BEC-84EA-E49A57107F92}">
      <dgm:prSet phldrT="[Text]"/>
      <dgm:spPr/>
      <dgm:t>
        <a:bodyPr/>
        <a:lstStyle/>
        <a:p>
          <a:r>
            <a:rPr lang="en-US" dirty="0" smtClean="0">
              <a:latin typeface="Franklin Gothic Medium Cond" panose="020B0606030402020204" pitchFamily="34" charset="0"/>
              <a:cs typeface="FrankRuehl" panose="020E0503060101010101" pitchFamily="34" charset="-79"/>
            </a:rPr>
            <a:t>GIC</a:t>
          </a:r>
          <a:endParaRPr lang="en-US" dirty="0">
            <a:latin typeface="Franklin Gothic Medium Cond" panose="020B0606030402020204" pitchFamily="34" charset="0"/>
            <a:cs typeface="FrankRuehl" panose="020E0503060101010101" pitchFamily="34" charset="-79"/>
          </a:endParaRPr>
        </a:p>
      </dgm:t>
    </dgm:pt>
    <dgm:pt modelId="{C1D03718-C213-4B94-A334-C58932CA8CDB}" type="parTrans" cxnId="{BFCDA5A1-2F2F-46D0-A557-D975CC99A33F}">
      <dgm:prSet/>
      <dgm:spPr/>
      <dgm:t>
        <a:bodyPr/>
        <a:lstStyle/>
        <a:p>
          <a:endParaRPr lang="en-US"/>
        </a:p>
      </dgm:t>
    </dgm:pt>
    <dgm:pt modelId="{AE504CDD-91CE-498B-9297-11C68A96BDCF}" type="sibTrans" cxnId="{BFCDA5A1-2F2F-46D0-A557-D975CC99A33F}">
      <dgm:prSet/>
      <dgm:spPr/>
      <dgm:t>
        <a:bodyPr/>
        <a:lstStyle/>
        <a:p>
          <a:endParaRPr lang="en-US"/>
        </a:p>
      </dgm:t>
    </dgm:pt>
    <dgm:pt modelId="{DFAE1D19-6F9A-4B90-9191-D68C909826BD}" type="pres">
      <dgm:prSet presAssocID="{8E80961C-BCC3-492E-9C9B-EFC350DD7E06}" presName="hierChild1" presStyleCnt="0">
        <dgm:presLayoutVars>
          <dgm:chPref val="1"/>
          <dgm:dir/>
          <dgm:animOne val="branch"/>
          <dgm:animLvl val="lvl"/>
          <dgm:resizeHandles/>
        </dgm:presLayoutVars>
      </dgm:prSet>
      <dgm:spPr/>
      <dgm:t>
        <a:bodyPr/>
        <a:lstStyle/>
        <a:p>
          <a:endParaRPr lang="en-US"/>
        </a:p>
      </dgm:t>
    </dgm:pt>
    <dgm:pt modelId="{C511DA42-F393-4F3D-893F-FC6DA291385D}" type="pres">
      <dgm:prSet presAssocID="{A69E4959-C850-4423-BD06-5629F8A8F1A4}" presName="hierRoot1" presStyleCnt="0"/>
      <dgm:spPr/>
    </dgm:pt>
    <dgm:pt modelId="{8907E2AA-DEC6-4875-93EA-4D603802D7C8}" type="pres">
      <dgm:prSet presAssocID="{A69E4959-C850-4423-BD06-5629F8A8F1A4}" presName="composite" presStyleCnt="0"/>
      <dgm:spPr/>
    </dgm:pt>
    <dgm:pt modelId="{1B9A8866-241E-43C3-BC84-F76B048F529C}" type="pres">
      <dgm:prSet presAssocID="{A69E4959-C850-4423-BD06-5629F8A8F1A4}" presName="background" presStyleLbl="node0" presStyleIdx="0" presStyleCnt="1"/>
      <dgm:spPr/>
    </dgm:pt>
    <dgm:pt modelId="{739DD230-07B2-42FF-93A1-1B8F962C23F5}" type="pres">
      <dgm:prSet presAssocID="{A69E4959-C850-4423-BD06-5629F8A8F1A4}" presName="text" presStyleLbl="fgAcc0" presStyleIdx="0" presStyleCnt="1">
        <dgm:presLayoutVars>
          <dgm:chPref val="3"/>
        </dgm:presLayoutVars>
      </dgm:prSet>
      <dgm:spPr/>
      <dgm:t>
        <a:bodyPr/>
        <a:lstStyle/>
        <a:p>
          <a:endParaRPr lang="en-US"/>
        </a:p>
      </dgm:t>
    </dgm:pt>
    <dgm:pt modelId="{EDDBAE87-D30E-4B43-B105-B2E59759B50D}" type="pres">
      <dgm:prSet presAssocID="{A69E4959-C850-4423-BD06-5629F8A8F1A4}" presName="hierChild2" presStyleCnt="0"/>
      <dgm:spPr/>
    </dgm:pt>
    <dgm:pt modelId="{1A9C7D8C-9534-4250-A810-3C95466E5405}" type="pres">
      <dgm:prSet presAssocID="{C6D20D03-B981-4C33-A24E-C4C8696FB2E4}" presName="Name10" presStyleLbl="parChTrans1D2" presStyleIdx="0" presStyleCnt="3"/>
      <dgm:spPr/>
      <dgm:t>
        <a:bodyPr/>
        <a:lstStyle/>
        <a:p>
          <a:endParaRPr lang="en-US"/>
        </a:p>
      </dgm:t>
    </dgm:pt>
    <dgm:pt modelId="{89C508F0-8207-4D35-BC37-B3800F0C5330}" type="pres">
      <dgm:prSet presAssocID="{ACE771CB-87DD-42AD-B1DE-E84B2DB48CA5}" presName="hierRoot2" presStyleCnt="0"/>
      <dgm:spPr/>
    </dgm:pt>
    <dgm:pt modelId="{4668345D-A1FE-443B-9448-4D1818C55F0F}" type="pres">
      <dgm:prSet presAssocID="{ACE771CB-87DD-42AD-B1DE-E84B2DB48CA5}" presName="composite2" presStyleCnt="0"/>
      <dgm:spPr/>
    </dgm:pt>
    <dgm:pt modelId="{2F63623E-D592-47AE-BFB0-BB767E116308}" type="pres">
      <dgm:prSet presAssocID="{ACE771CB-87DD-42AD-B1DE-E84B2DB48CA5}" presName="background2" presStyleLbl="node2" presStyleIdx="0" presStyleCnt="3"/>
      <dgm:spPr>
        <a:solidFill>
          <a:schemeClr val="accent4">
            <a:lumMod val="20000"/>
            <a:lumOff val="80000"/>
          </a:schemeClr>
        </a:solidFill>
      </dgm:spPr>
      <dgm:t>
        <a:bodyPr/>
        <a:lstStyle/>
        <a:p>
          <a:endParaRPr lang="en-US"/>
        </a:p>
      </dgm:t>
    </dgm:pt>
    <dgm:pt modelId="{32D5158F-187D-41BF-8E79-9028873BF5B8}" type="pres">
      <dgm:prSet presAssocID="{ACE771CB-87DD-42AD-B1DE-E84B2DB48CA5}" presName="text2" presStyleLbl="fgAcc2" presStyleIdx="0" presStyleCnt="3">
        <dgm:presLayoutVars>
          <dgm:chPref val="3"/>
        </dgm:presLayoutVars>
      </dgm:prSet>
      <dgm:spPr/>
      <dgm:t>
        <a:bodyPr/>
        <a:lstStyle/>
        <a:p>
          <a:endParaRPr lang="en-US"/>
        </a:p>
      </dgm:t>
    </dgm:pt>
    <dgm:pt modelId="{352ABE56-5050-4BBC-B0F6-81453D22FEFF}" type="pres">
      <dgm:prSet presAssocID="{ACE771CB-87DD-42AD-B1DE-E84B2DB48CA5}" presName="hierChild3" presStyleCnt="0"/>
      <dgm:spPr/>
    </dgm:pt>
    <dgm:pt modelId="{C9A938F5-C055-4471-A803-86B539810A2B}" type="pres">
      <dgm:prSet presAssocID="{F4007E4E-9162-4B7F-9CB0-182B0FA4A798}" presName="Name17" presStyleLbl="parChTrans1D3" presStyleIdx="0" presStyleCnt="3"/>
      <dgm:spPr/>
      <dgm:t>
        <a:bodyPr/>
        <a:lstStyle/>
        <a:p>
          <a:endParaRPr lang="en-US"/>
        </a:p>
      </dgm:t>
    </dgm:pt>
    <dgm:pt modelId="{58024FA5-7283-4C90-95B9-EB8CD7047620}" type="pres">
      <dgm:prSet presAssocID="{81D8F3D3-E633-4A06-8468-8440B95AE96D}" presName="hierRoot3" presStyleCnt="0"/>
      <dgm:spPr/>
    </dgm:pt>
    <dgm:pt modelId="{91C63575-5707-458B-BD4F-8F30F156997A}" type="pres">
      <dgm:prSet presAssocID="{81D8F3D3-E633-4A06-8468-8440B95AE96D}" presName="composite3" presStyleCnt="0"/>
      <dgm:spPr/>
    </dgm:pt>
    <dgm:pt modelId="{D75587AE-4E94-4B31-8DB4-28020345FE06}" type="pres">
      <dgm:prSet presAssocID="{81D8F3D3-E633-4A06-8468-8440B95AE96D}" presName="background3" presStyleLbl="node3" presStyleIdx="0" presStyleCnt="3"/>
      <dgm:spPr/>
    </dgm:pt>
    <dgm:pt modelId="{112C49BB-BFC7-46CC-B82B-21A1F621F483}" type="pres">
      <dgm:prSet presAssocID="{81D8F3D3-E633-4A06-8468-8440B95AE96D}" presName="text3" presStyleLbl="fgAcc3" presStyleIdx="0" presStyleCnt="3">
        <dgm:presLayoutVars>
          <dgm:chPref val="3"/>
        </dgm:presLayoutVars>
      </dgm:prSet>
      <dgm:spPr/>
      <dgm:t>
        <a:bodyPr/>
        <a:lstStyle/>
        <a:p>
          <a:endParaRPr lang="en-US"/>
        </a:p>
      </dgm:t>
    </dgm:pt>
    <dgm:pt modelId="{81BDCEFC-C117-4A10-849B-B5F85286F55B}" type="pres">
      <dgm:prSet presAssocID="{81D8F3D3-E633-4A06-8468-8440B95AE96D}" presName="hierChild4" presStyleCnt="0"/>
      <dgm:spPr/>
    </dgm:pt>
    <dgm:pt modelId="{9BB0E9D1-68D4-41C8-9556-E22851B2128B}" type="pres">
      <dgm:prSet presAssocID="{D6C70540-4555-495B-8C3E-4297EE927602}" presName="Name10" presStyleLbl="parChTrans1D2" presStyleIdx="1" presStyleCnt="3"/>
      <dgm:spPr/>
      <dgm:t>
        <a:bodyPr/>
        <a:lstStyle/>
        <a:p>
          <a:endParaRPr lang="en-US"/>
        </a:p>
      </dgm:t>
    </dgm:pt>
    <dgm:pt modelId="{530CCC45-6FAB-435C-994B-3562043B84B3}" type="pres">
      <dgm:prSet presAssocID="{C552C38C-9F71-423F-8362-B8016B19ADEE}" presName="hierRoot2" presStyleCnt="0"/>
      <dgm:spPr/>
    </dgm:pt>
    <dgm:pt modelId="{315BFB48-3798-4D4D-8DA7-B40BAE436E8B}" type="pres">
      <dgm:prSet presAssocID="{C552C38C-9F71-423F-8362-B8016B19ADEE}" presName="composite2" presStyleCnt="0"/>
      <dgm:spPr/>
    </dgm:pt>
    <dgm:pt modelId="{BB3F7BE1-681D-4311-8B70-F880F6B86342}" type="pres">
      <dgm:prSet presAssocID="{C552C38C-9F71-423F-8362-B8016B19ADEE}" presName="background2" presStyleLbl="node2" presStyleIdx="1" presStyleCnt="3"/>
      <dgm:spPr>
        <a:solidFill>
          <a:schemeClr val="accent4">
            <a:lumMod val="20000"/>
            <a:lumOff val="80000"/>
          </a:schemeClr>
        </a:solidFill>
      </dgm:spPr>
      <dgm:t>
        <a:bodyPr/>
        <a:lstStyle/>
        <a:p>
          <a:endParaRPr lang="en-US"/>
        </a:p>
      </dgm:t>
    </dgm:pt>
    <dgm:pt modelId="{3B012DE2-5A88-4520-998C-2ED389A9B864}" type="pres">
      <dgm:prSet presAssocID="{C552C38C-9F71-423F-8362-B8016B19ADEE}" presName="text2" presStyleLbl="fgAcc2" presStyleIdx="1" presStyleCnt="3">
        <dgm:presLayoutVars>
          <dgm:chPref val="3"/>
        </dgm:presLayoutVars>
      </dgm:prSet>
      <dgm:spPr/>
      <dgm:t>
        <a:bodyPr/>
        <a:lstStyle/>
        <a:p>
          <a:endParaRPr lang="en-US"/>
        </a:p>
      </dgm:t>
    </dgm:pt>
    <dgm:pt modelId="{376D6C91-982D-48BA-B77F-F602E940CE9B}" type="pres">
      <dgm:prSet presAssocID="{C552C38C-9F71-423F-8362-B8016B19ADEE}" presName="hierChild3" presStyleCnt="0"/>
      <dgm:spPr/>
    </dgm:pt>
    <dgm:pt modelId="{F16C9697-9B7B-4B43-B71E-F0EC7356C374}" type="pres">
      <dgm:prSet presAssocID="{6B84FBF1-EC5A-4A8E-BA0E-C88C66330507}" presName="Name17" presStyleLbl="parChTrans1D3" presStyleIdx="1" presStyleCnt="3"/>
      <dgm:spPr/>
      <dgm:t>
        <a:bodyPr/>
        <a:lstStyle/>
        <a:p>
          <a:endParaRPr lang="en-US"/>
        </a:p>
      </dgm:t>
    </dgm:pt>
    <dgm:pt modelId="{65645658-4C46-4076-9230-F0597AB352A0}" type="pres">
      <dgm:prSet presAssocID="{19EF87AB-00F9-4BFE-929B-65011A1D2EA5}" presName="hierRoot3" presStyleCnt="0"/>
      <dgm:spPr/>
    </dgm:pt>
    <dgm:pt modelId="{60D5A2F7-AED7-422E-8023-DD0E7AC868DB}" type="pres">
      <dgm:prSet presAssocID="{19EF87AB-00F9-4BFE-929B-65011A1D2EA5}" presName="composite3" presStyleCnt="0"/>
      <dgm:spPr/>
    </dgm:pt>
    <dgm:pt modelId="{DC4DC0FE-0C0B-4948-BB29-8E9D35C01B05}" type="pres">
      <dgm:prSet presAssocID="{19EF87AB-00F9-4BFE-929B-65011A1D2EA5}" presName="background3" presStyleLbl="node3" presStyleIdx="1" presStyleCnt="3"/>
      <dgm:spPr/>
    </dgm:pt>
    <dgm:pt modelId="{A87D4F32-86FF-4BCF-83C0-B021D6158059}" type="pres">
      <dgm:prSet presAssocID="{19EF87AB-00F9-4BFE-929B-65011A1D2EA5}" presName="text3" presStyleLbl="fgAcc3" presStyleIdx="1" presStyleCnt="3">
        <dgm:presLayoutVars>
          <dgm:chPref val="3"/>
        </dgm:presLayoutVars>
      </dgm:prSet>
      <dgm:spPr/>
      <dgm:t>
        <a:bodyPr/>
        <a:lstStyle/>
        <a:p>
          <a:endParaRPr lang="en-US"/>
        </a:p>
      </dgm:t>
    </dgm:pt>
    <dgm:pt modelId="{C3EC2058-6AD1-46E2-84FE-F824DA2BFEB6}" type="pres">
      <dgm:prSet presAssocID="{19EF87AB-00F9-4BFE-929B-65011A1D2EA5}" presName="hierChild4" presStyleCnt="0"/>
      <dgm:spPr/>
    </dgm:pt>
    <dgm:pt modelId="{C63CFEDF-032A-460D-AC58-FF7F85CCEC5D}" type="pres">
      <dgm:prSet presAssocID="{071AE14C-3009-4667-B7A5-85AD5C6E0F16}" presName="Name10" presStyleLbl="parChTrans1D2" presStyleIdx="2" presStyleCnt="3"/>
      <dgm:spPr/>
      <dgm:t>
        <a:bodyPr/>
        <a:lstStyle/>
        <a:p>
          <a:endParaRPr lang="en-US"/>
        </a:p>
      </dgm:t>
    </dgm:pt>
    <dgm:pt modelId="{8E0B30CA-317E-4C58-A3CD-7E42D500AF08}" type="pres">
      <dgm:prSet presAssocID="{4E149FB9-20EF-4FE2-8184-1418D8D40CAC}" presName="hierRoot2" presStyleCnt="0"/>
      <dgm:spPr/>
    </dgm:pt>
    <dgm:pt modelId="{BDDE1669-11F7-45CB-BC1B-5D82AD969AAD}" type="pres">
      <dgm:prSet presAssocID="{4E149FB9-20EF-4FE2-8184-1418D8D40CAC}" presName="composite2" presStyleCnt="0"/>
      <dgm:spPr/>
    </dgm:pt>
    <dgm:pt modelId="{7EF7B5BB-FFF5-42EB-9458-1DC974B89DFC}" type="pres">
      <dgm:prSet presAssocID="{4E149FB9-20EF-4FE2-8184-1418D8D40CAC}" presName="background2" presStyleLbl="node2" presStyleIdx="2" presStyleCnt="3"/>
      <dgm:spPr/>
    </dgm:pt>
    <dgm:pt modelId="{FF9B9150-AE35-48DD-8DDE-E7AB4D731CE7}" type="pres">
      <dgm:prSet presAssocID="{4E149FB9-20EF-4FE2-8184-1418D8D40CAC}" presName="text2" presStyleLbl="fgAcc2" presStyleIdx="2" presStyleCnt="3">
        <dgm:presLayoutVars>
          <dgm:chPref val="3"/>
        </dgm:presLayoutVars>
      </dgm:prSet>
      <dgm:spPr/>
      <dgm:t>
        <a:bodyPr/>
        <a:lstStyle/>
        <a:p>
          <a:endParaRPr lang="en-US"/>
        </a:p>
      </dgm:t>
    </dgm:pt>
    <dgm:pt modelId="{971639C9-8DFD-4BEC-9A76-4CBFA2C96CA8}" type="pres">
      <dgm:prSet presAssocID="{4E149FB9-20EF-4FE2-8184-1418D8D40CAC}" presName="hierChild3" presStyleCnt="0"/>
      <dgm:spPr/>
    </dgm:pt>
    <dgm:pt modelId="{4370582F-8E8F-41A8-B908-D1FDFEB60CDC}" type="pres">
      <dgm:prSet presAssocID="{C1D03718-C213-4B94-A334-C58932CA8CDB}" presName="Name17" presStyleLbl="parChTrans1D3" presStyleIdx="2" presStyleCnt="3"/>
      <dgm:spPr/>
      <dgm:t>
        <a:bodyPr/>
        <a:lstStyle/>
        <a:p>
          <a:endParaRPr lang="en-US"/>
        </a:p>
      </dgm:t>
    </dgm:pt>
    <dgm:pt modelId="{917A9CFE-933B-4574-9BA1-D807BEF2CB2D}" type="pres">
      <dgm:prSet presAssocID="{50AF0FBC-97CE-4BEC-84EA-E49A57107F92}" presName="hierRoot3" presStyleCnt="0"/>
      <dgm:spPr/>
    </dgm:pt>
    <dgm:pt modelId="{E305620A-B4EA-42B3-9DB8-AE03AEAFB8D1}" type="pres">
      <dgm:prSet presAssocID="{50AF0FBC-97CE-4BEC-84EA-E49A57107F92}" presName="composite3" presStyleCnt="0"/>
      <dgm:spPr/>
    </dgm:pt>
    <dgm:pt modelId="{1DAE50D4-0963-4B5C-BC3A-A237E4E301BE}" type="pres">
      <dgm:prSet presAssocID="{50AF0FBC-97CE-4BEC-84EA-E49A57107F92}" presName="background3" presStyleLbl="node3" presStyleIdx="2" presStyleCnt="3"/>
      <dgm:spPr/>
    </dgm:pt>
    <dgm:pt modelId="{50CE09E5-1885-4A6D-B1A6-8A69840D23CE}" type="pres">
      <dgm:prSet presAssocID="{50AF0FBC-97CE-4BEC-84EA-E49A57107F92}" presName="text3" presStyleLbl="fgAcc3" presStyleIdx="2" presStyleCnt="3">
        <dgm:presLayoutVars>
          <dgm:chPref val="3"/>
        </dgm:presLayoutVars>
      </dgm:prSet>
      <dgm:spPr/>
      <dgm:t>
        <a:bodyPr/>
        <a:lstStyle/>
        <a:p>
          <a:endParaRPr lang="en-US"/>
        </a:p>
      </dgm:t>
    </dgm:pt>
    <dgm:pt modelId="{49B27F5E-301A-488D-8110-370C761FF68D}" type="pres">
      <dgm:prSet presAssocID="{50AF0FBC-97CE-4BEC-84EA-E49A57107F92}" presName="hierChild4" presStyleCnt="0"/>
      <dgm:spPr/>
    </dgm:pt>
  </dgm:ptLst>
  <dgm:cxnLst>
    <dgm:cxn modelId="{865BA13A-F601-4D75-9D08-A524720195B0}" srcId="{ACE771CB-87DD-42AD-B1DE-E84B2DB48CA5}" destId="{81D8F3D3-E633-4A06-8468-8440B95AE96D}" srcOrd="0" destOrd="0" parTransId="{F4007E4E-9162-4B7F-9CB0-182B0FA4A798}" sibTransId="{4D5B1D8B-1E36-4F18-8273-7013E39B49A4}"/>
    <dgm:cxn modelId="{CD0BA8AD-363C-4A1C-B1D1-024E1E4BE261}" type="presOf" srcId="{4E149FB9-20EF-4FE2-8184-1418D8D40CAC}" destId="{FF9B9150-AE35-48DD-8DDE-E7AB4D731CE7}" srcOrd="0" destOrd="0" presId="urn:microsoft.com/office/officeart/2005/8/layout/hierarchy1"/>
    <dgm:cxn modelId="{8822A3D9-940D-4F38-B703-894C855478E2}" type="presOf" srcId="{19EF87AB-00F9-4BFE-929B-65011A1D2EA5}" destId="{A87D4F32-86FF-4BCF-83C0-B021D6158059}" srcOrd="0" destOrd="0" presId="urn:microsoft.com/office/officeart/2005/8/layout/hierarchy1"/>
    <dgm:cxn modelId="{9CFE932A-7A96-47D3-8953-FE97D95E42E9}" type="presOf" srcId="{A69E4959-C850-4423-BD06-5629F8A8F1A4}" destId="{739DD230-07B2-42FF-93A1-1B8F962C23F5}" srcOrd="0" destOrd="0" presId="urn:microsoft.com/office/officeart/2005/8/layout/hierarchy1"/>
    <dgm:cxn modelId="{E4BE83C8-E71E-4353-A29B-8F763487C488}" type="presOf" srcId="{F4007E4E-9162-4B7F-9CB0-182B0FA4A798}" destId="{C9A938F5-C055-4471-A803-86B539810A2B}" srcOrd="0" destOrd="0" presId="urn:microsoft.com/office/officeart/2005/8/layout/hierarchy1"/>
    <dgm:cxn modelId="{EB8725EC-8DA3-4817-A1E2-97C7D772C8BC}" srcId="{A69E4959-C850-4423-BD06-5629F8A8F1A4}" destId="{ACE771CB-87DD-42AD-B1DE-E84B2DB48CA5}" srcOrd="0" destOrd="0" parTransId="{C6D20D03-B981-4C33-A24E-C4C8696FB2E4}" sibTransId="{64A37AEE-1E2B-475D-9086-B48FA9A3B9F1}"/>
    <dgm:cxn modelId="{B62E33F4-C243-4231-A6E9-1CF8C4B4CA12}" type="presOf" srcId="{ACE771CB-87DD-42AD-B1DE-E84B2DB48CA5}" destId="{32D5158F-187D-41BF-8E79-9028873BF5B8}" srcOrd="0" destOrd="0" presId="urn:microsoft.com/office/officeart/2005/8/layout/hierarchy1"/>
    <dgm:cxn modelId="{256F4007-65CC-4194-ACEA-17A4B9F885CB}" type="presOf" srcId="{D6C70540-4555-495B-8C3E-4297EE927602}" destId="{9BB0E9D1-68D4-41C8-9556-E22851B2128B}" srcOrd="0" destOrd="0" presId="urn:microsoft.com/office/officeart/2005/8/layout/hierarchy1"/>
    <dgm:cxn modelId="{3E4FA067-6E4A-4287-9160-6285DFB960CF}" type="presOf" srcId="{C552C38C-9F71-423F-8362-B8016B19ADEE}" destId="{3B012DE2-5A88-4520-998C-2ED389A9B864}" srcOrd="0" destOrd="0" presId="urn:microsoft.com/office/officeart/2005/8/layout/hierarchy1"/>
    <dgm:cxn modelId="{8803D032-3209-4FEB-A8F5-A171B3F6C50D}" type="presOf" srcId="{8E80961C-BCC3-492E-9C9B-EFC350DD7E06}" destId="{DFAE1D19-6F9A-4B90-9191-D68C909826BD}" srcOrd="0" destOrd="0" presId="urn:microsoft.com/office/officeart/2005/8/layout/hierarchy1"/>
    <dgm:cxn modelId="{7A9AA92C-9DE2-4EF3-9132-30DDC9C8C94B}" type="presOf" srcId="{C1D03718-C213-4B94-A334-C58932CA8CDB}" destId="{4370582F-8E8F-41A8-B908-D1FDFEB60CDC}" srcOrd="0" destOrd="0" presId="urn:microsoft.com/office/officeart/2005/8/layout/hierarchy1"/>
    <dgm:cxn modelId="{4E9EAA8F-A1BB-44D1-9A4F-D347249B1641}" srcId="{A69E4959-C850-4423-BD06-5629F8A8F1A4}" destId="{4E149FB9-20EF-4FE2-8184-1418D8D40CAC}" srcOrd="2" destOrd="0" parTransId="{071AE14C-3009-4667-B7A5-85AD5C6E0F16}" sibTransId="{E4518915-D637-47D7-BD10-83D42EA9B119}"/>
    <dgm:cxn modelId="{AEF6B20B-1AE9-40DB-93EB-E1A734658607}" type="presOf" srcId="{6B84FBF1-EC5A-4A8E-BA0E-C88C66330507}" destId="{F16C9697-9B7B-4B43-B71E-F0EC7356C374}" srcOrd="0" destOrd="0" presId="urn:microsoft.com/office/officeart/2005/8/layout/hierarchy1"/>
    <dgm:cxn modelId="{AA7F9939-2754-4599-92C0-0936C3E27FE1}" type="presOf" srcId="{50AF0FBC-97CE-4BEC-84EA-E49A57107F92}" destId="{50CE09E5-1885-4A6D-B1A6-8A69840D23CE}" srcOrd="0" destOrd="0" presId="urn:microsoft.com/office/officeart/2005/8/layout/hierarchy1"/>
    <dgm:cxn modelId="{DBEFA9BB-9795-42AB-AEB4-DAA51A94AA58}" type="presOf" srcId="{81D8F3D3-E633-4A06-8468-8440B95AE96D}" destId="{112C49BB-BFC7-46CC-B82B-21A1F621F483}" srcOrd="0" destOrd="0" presId="urn:microsoft.com/office/officeart/2005/8/layout/hierarchy1"/>
    <dgm:cxn modelId="{CB80A6C0-3008-4E30-8F60-97D9E6742DD6}" srcId="{8E80961C-BCC3-492E-9C9B-EFC350DD7E06}" destId="{A69E4959-C850-4423-BD06-5629F8A8F1A4}" srcOrd="0" destOrd="0" parTransId="{BA724E42-647E-451F-A2E4-F23414B0CFC4}" sibTransId="{4E391586-4E06-4773-8363-F0DB8EE6A6E9}"/>
    <dgm:cxn modelId="{BFCDA5A1-2F2F-46D0-A557-D975CC99A33F}" srcId="{4E149FB9-20EF-4FE2-8184-1418D8D40CAC}" destId="{50AF0FBC-97CE-4BEC-84EA-E49A57107F92}" srcOrd="0" destOrd="0" parTransId="{C1D03718-C213-4B94-A334-C58932CA8CDB}" sibTransId="{AE504CDD-91CE-498B-9297-11C68A96BDCF}"/>
    <dgm:cxn modelId="{509B035C-95A3-4261-941A-0251B6B18B9F}" srcId="{C552C38C-9F71-423F-8362-B8016B19ADEE}" destId="{19EF87AB-00F9-4BFE-929B-65011A1D2EA5}" srcOrd="0" destOrd="0" parTransId="{6B84FBF1-EC5A-4A8E-BA0E-C88C66330507}" sibTransId="{C2420CC2-4657-425B-B7E5-2D8FAF60DDF7}"/>
    <dgm:cxn modelId="{C1DC736F-B1AA-46F3-B174-26786DA1FBB5}" type="presOf" srcId="{071AE14C-3009-4667-B7A5-85AD5C6E0F16}" destId="{C63CFEDF-032A-460D-AC58-FF7F85CCEC5D}" srcOrd="0" destOrd="0" presId="urn:microsoft.com/office/officeart/2005/8/layout/hierarchy1"/>
    <dgm:cxn modelId="{4D4C64F3-6565-479A-AAA6-6F2750619820}" type="presOf" srcId="{C6D20D03-B981-4C33-A24E-C4C8696FB2E4}" destId="{1A9C7D8C-9534-4250-A810-3C95466E5405}" srcOrd="0" destOrd="0" presId="urn:microsoft.com/office/officeart/2005/8/layout/hierarchy1"/>
    <dgm:cxn modelId="{B4CBAC99-E56E-4573-90BE-C77977B6D407}" srcId="{A69E4959-C850-4423-BD06-5629F8A8F1A4}" destId="{C552C38C-9F71-423F-8362-B8016B19ADEE}" srcOrd="1" destOrd="0" parTransId="{D6C70540-4555-495B-8C3E-4297EE927602}" sibTransId="{B7D0651E-11E9-49F6-ACA4-B9E8429712A5}"/>
    <dgm:cxn modelId="{0015632C-8963-4D0A-A371-0A1E121CECEC}" type="presParOf" srcId="{DFAE1D19-6F9A-4B90-9191-D68C909826BD}" destId="{C511DA42-F393-4F3D-893F-FC6DA291385D}" srcOrd="0" destOrd="0" presId="urn:microsoft.com/office/officeart/2005/8/layout/hierarchy1"/>
    <dgm:cxn modelId="{3CF97D71-6FF3-4A50-A3EC-43BFC3A20940}" type="presParOf" srcId="{C511DA42-F393-4F3D-893F-FC6DA291385D}" destId="{8907E2AA-DEC6-4875-93EA-4D603802D7C8}" srcOrd="0" destOrd="0" presId="urn:microsoft.com/office/officeart/2005/8/layout/hierarchy1"/>
    <dgm:cxn modelId="{E02A18E4-10D6-4815-A5BC-000B19309638}" type="presParOf" srcId="{8907E2AA-DEC6-4875-93EA-4D603802D7C8}" destId="{1B9A8866-241E-43C3-BC84-F76B048F529C}" srcOrd="0" destOrd="0" presId="urn:microsoft.com/office/officeart/2005/8/layout/hierarchy1"/>
    <dgm:cxn modelId="{30C9CD27-3A1F-48B2-B4A5-C7E5316DB9E2}" type="presParOf" srcId="{8907E2AA-DEC6-4875-93EA-4D603802D7C8}" destId="{739DD230-07B2-42FF-93A1-1B8F962C23F5}" srcOrd="1" destOrd="0" presId="urn:microsoft.com/office/officeart/2005/8/layout/hierarchy1"/>
    <dgm:cxn modelId="{42950CB4-C5E1-43E9-9D17-FE012DCFC458}" type="presParOf" srcId="{C511DA42-F393-4F3D-893F-FC6DA291385D}" destId="{EDDBAE87-D30E-4B43-B105-B2E59759B50D}" srcOrd="1" destOrd="0" presId="urn:microsoft.com/office/officeart/2005/8/layout/hierarchy1"/>
    <dgm:cxn modelId="{0E932EE7-C036-419E-8539-EB7BE2FF7896}" type="presParOf" srcId="{EDDBAE87-D30E-4B43-B105-B2E59759B50D}" destId="{1A9C7D8C-9534-4250-A810-3C95466E5405}" srcOrd="0" destOrd="0" presId="urn:microsoft.com/office/officeart/2005/8/layout/hierarchy1"/>
    <dgm:cxn modelId="{E5745B8F-454E-42F3-8DE9-D65E01B65044}" type="presParOf" srcId="{EDDBAE87-D30E-4B43-B105-B2E59759B50D}" destId="{89C508F0-8207-4D35-BC37-B3800F0C5330}" srcOrd="1" destOrd="0" presId="urn:microsoft.com/office/officeart/2005/8/layout/hierarchy1"/>
    <dgm:cxn modelId="{AD31CA91-1124-47EB-BA7D-521D464EA591}" type="presParOf" srcId="{89C508F0-8207-4D35-BC37-B3800F0C5330}" destId="{4668345D-A1FE-443B-9448-4D1818C55F0F}" srcOrd="0" destOrd="0" presId="urn:microsoft.com/office/officeart/2005/8/layout/hierarchy1"/>
    <dgm:cxn modelId="{7C74AA55-3B4E-4ED6-AEA9-EDBE79827280}" type="presParOf" srcId="{4668345D-A1FE-443B-9448-4D1818C55F0F}" destId="{2F63623E-D592-47AE-BFB0-BB767E116308}" srcOrd="0" destOrd="0" presId="urn:microsoft.com/office/officeart/2005/8/layout/hierarchy1"/>
    <dgm:cxn modelId="{9AB1721F-2E08-4BD7-8629-A517C8B3EB01}" type="presParOf" srcId="{4668345D-A1FE-443B-9448-4D1818C55F0F}" destId="{32D5158F-187D-41BF-8E79-9028873BF5B8}" srcOrd="1" destOrd="0" presId="urn:microsoft.com/office/officeart/2005/8/layout/hierarchy1"/>
    <dgm:cxn modelId="{1E96AE77-EBC0-4973-91AC-9B1B4EC8BD10}" type="presParOf" srcId="{89C508F0-8207-4D35-BC37-B3800F0C5330}" destId="{352ABE56-5050-4BBC-B0F6-81453D22FEFF}" srcOrd="1" destOrd="0" presId="urn:microsoft.com/office/officeart/2005/8/layout/hierarchy1"/>
    <dgm:cxn modelId="{5D512403-DE29-4844-99EE-C5CAFB91DE0E}" type="presParOf" srcId="{352ABE56-5050-4BBC-B0F6-81453D22FEFF}" destId="{C9A938F5-C055-4471-A803-86B539810A2B}" srcOrd="0" destOrd="0" presId="urn:microsoft.com/office/officeart/2005/8/layout/hierarchy1"/>
    <dgm:cxn modelId="{301376D6-AA64-4AC7-BFEF-54B5115A4156}" type="presParOf" srcId="{352ABE56-5050-4BBC-B0F6-81453D22FEFF}" destId="{58024FA5-7283-4C90-95B9-EB8CD7047620}" srcOrd="1" destOrd="0" presId="urn:microsoft.com/office/officeart/2005/8/layout/hierarchy1"/>
    <dgm:cxn modelId="{14A34136-0416-432D-A089-EEBD487839B8}" type="presParOf" srcId="{58024FA5-7283-4C90-95B9-EB8CD7047620}" destId="{91C63575-5707-458B-BD4F-8F30F156997A}" srcOrd="0" destOrd="0" presId="urn:microsoft.com/office/officeart/2005/8/layout/hierarchy1"/>
    <dgm:cxn modelId="{46CA686E-F426-4657-B117-07FB3EA07E87}" type="presParOf" srcId="{91C63575-5707-458B-BD4F-8F30F156997A}" destId="{D75587AE-4E94-4B31-8DB4-28020345FE06}" srcOrd="0" destOrd="0" presId="urn:microsoft.com/office/officeart/2005/8/layout/hierarchy1"/>
    <dgm:cxn modelId="{03D57EBB-BCF1-4597-9E13-3E6DE1F57C47}" type="presParOf" srcId="{91C63575-5707-458B-BD4F-8F30F156997A}" destId="{112C49BB-BFC7-46CC-B82B-21A1F621F483}" srcOrd="1" destOrd="0" presId="urn:microsoft.com/office/officeart/2005/8/layout/hierarchy1"/>
    <dgm:cxn modelId="{AE696A44-9964-4F54-8657-EFA180F40F9F}" type="presParOf" srcId="{58024FA5-7283-4C90-95B9-EB8CD7047620}" destId="{81BDCEFC-C117-4A10-849B-B5F85286F55B}" srcOrd="1" destOrd="0" presId="urn:microsoft.com/office/officeart/2005/8/layout/hierarchy1"/>
    <dgm:cxn modelId="{B727F3D5-C00E-4708-97ED-3E419637B041}" type="presParOf" srcId="{EDDBAE87-D30E-4B43-B105-B2E59759B50D}" destId="{9BB0E9D1-68D4-41C8-9556-E22851B2128B}" srcOrd="2" destOrd="0" presId="urn:microsoft.com/office/officeart/2005/8/layout/hierarchy1"/>
    <dgm:cxn modelId="{376CE1AA-9D89-4625-A568-CAE5F8C179A4}" type="presParOf" srcId="{EDDBAE87-D30E-4B43-B105-B2E59759B50D}" destId="{530CCC45-6FAB-435C-994B-3562043B84B3}" srcOrd="3" destOrd="0" presId="urn:microsoft.com/office/officeart/2005/8/layout/hierarchy1"/>
    <dgm:cxn modelId="{267A4E1C-F328-418D-9C02-7EB557046FB0}" type="presParOf" srcId="{530CCC45-6FAB-435C-994B-3562043B84B3}" destId="{315BFB48-3798-4D4D-8DA7-B40BAE436E8B}" srcOrd="0" destOrd="0" presId="urn:microsoft.com/office/officeart/2005/8/layout/hierarchy1"/>
    <dgm:cxn modelId="{6EB3B6B5-2BB4-402C-89D6-9AB835A17240}" type="presParOf" srcId="{315BFB48-3798-4D4D-8DA7-B40BAE436E8B}" destId="{BB3F7BE1-681D-4311-8B70-F880F6B86342}" srcOrd="0" destOrd="0" presId="urn:microsoft.com/office/officeart/2005/8/layout/hierarchy1"/>
    <dgm:cxn modelId="{D6BDD05C-4BE3-4136-B783-2C5AF9573F97}" type="presParOf" srcId="{315BFB48-3798-4D4D-8DA7-B40BAE436E8B}" destId="{3B012DE2-5A88-4520-998C-2ED389A9B864}" srcOrd="1" destOrd="0" presId="urn:microsoft.com/office/officeart/2005/8/layout/hierarchy1"/>
    <dgm:cxn modelId="{77419DEF-3BD5-4403-9CB8-9EB3AF74EE1D}" type="presParOf" srcId="{530CCC45-6FAB-435C-994B-3562043B84B3}" destId="{376D6C91-982D-48BA-B77F-F602E940CE9B}" srcOrd="1" destOrd="0" presId="urn:microsoft.com/office/officeart/2005/8/layout/hierarchy1"/>
    <dgm:cxn modelId="{85908A48-E493-41A3-8F59-6FC6F1492FB9}" type="presParOf" srcId="{376D6C91-982D-48BA-B77F-F602E940CE9B}" destId="{F16C9697-9B7B-4B43-B71E-F0EC7356C374}" srcOrd="0" destOrd="0" presId="urn:microsoft.com/office/officeart/2005/8/layout/hierarchy1"/>
    <dgm:cxn modelId="{CE139A15-DB85-4050-91BF-00A735755EEC}" type="presParOf" srcId="{376D6C91-982D-48BA-B77F-F602E940CE9B}" destId="{65645658-4C46-4076-9230-F0597AB352A0}" srcOrd="1" destOrd="0" presId="urn:microsoft.com/office/officeart/2005/8/layout/hierarchy1"/>
    <dgm:cxn modelId="{7F85B8C8-B709-43EA-88BA-0369D988BDFE}" type="presParOf" srcId="{65645658-4C46-4076-9230-F0597AB352A0}" destId="{60D5A2F7-AED7-422E-8023-DD0E7AC868DB}" srcOrd="0" destOrd="0" presId="urn:microsoft.com/office/officeart/2005/8/layout/hierarchy1"/>
    <dgm:cxn modelId="{26C80A18-0293-4916-BC6D-4FAC8A4D5E05}" type="presParOf" srcId="{60D5A2F7-AED7-422E-8023-DD0E7AC868DB}" destId="{DC4DC0FE-0C0B-4948-BB29-8E9D35C01B05}" srcOrd="0" destOrd="0" presId="urn:microsoft.com/office/officeart/2005/8/layout/hierarchy1"/>
    <dgm:cxn modelId="{CA09F7E6-0938-41AC-B013-FA73A5B95E1D}" type="presParOf" srcId="{60D5A2F7-AED7-422E-8023-DD0E7AC868DB}" destId="{A87D4F32-86FF-4BCF-83C0-B021D6158059}" srcOrd="1" destOrd="0" presId="urn:microsoft.com/office/officeart/2005/8/layout/hierarchy1"/>
    <dgm:cxn modelId="{D3E5379E-8A78-47C2-A162-4E377096086C}" type="presParOf" srcId="{65645658-4C46-4076-9230-F0597AB352A0}" destId="{C3EC2058-6AD1-46E2-84FE-F824DA2BFEB6}" srcOrd="1" destOrd="0" presId="urn:microsoft.com/office/officeart/2005/8/layout/hierarchy1"/>
    <dgm:cxn modelId="{3B6645FB-836F-4118-8BC0-96D4342AD7A8}" type="presParOf" srcId="{EDDBAE87-D30E-4B43-B105-B2E59759B50D}" destId="{C63CFEDF-032A-460D-AC58-FF7F85CCEC5D}" srcOrd="4" destOrd="0" presId="urn:microsoft.com/office/officeart/2005/8/layout/hierarchy1"/>
    <dgm:cxn modelId="{83D44902-FB47-43B0-B724-3B5943DE19C7}" type="presParOf" srcId="{EDDBAE87-D30E-4B43-B105-B2E59759B50D}" destId="{8E0B30CA-317E-4C58-A3CD-7E42D500AF08}" srcOrd="5" destOrd="0" presId="urn:microsoft.com/office/officeart/2005/8/layout/hierarchy1"/>
    <dgm:cxn modelId="{0FC92850-BCFF-4EAD-9CD8-7CAB0720D879}" type="presParOf" srcId="{8E0B30CA-317E-4C58-A3CD-7E42D500AF08}" destId="{BDDE1669-11F7-45CB-BC1B-5D82AD969AAD}" srcOrd="0" destOrd="0" presId="urn:microsoft.com/office/officeart/2005/8/layout/hierarchy1"/>
    <dgm:cxn modelId="{0676B4AF-AA65-4A18-AD34-848D5CD4110C}" type="presParOf" srcId="{BDDE1669-11F7-45CB-BC1B-5D82AD969AAD}" destId="{7EF7B5BB-FFF5-42EB-9458-1DC974B89DFC}" srcOrd="0" destOrd="0" presId="urn:microsoft.com/office/officeart/2005/8/layout/hierarchy1"/>
    <dgm:cxn modelId="{A8574CA2-7D67-4839-ADDB-86BB72076A38}" type="presParOf" srcId="{BDDE1669-11F7-45CB-BC1B-5D82AD969AAD}" destId="{FF9B9150-AE35-48DD-8DDE-E7AB4D731CE7}" srcOrd="1" destOrd="0" presId="urn:microsoft.com/office/officeart/2005/8/layout/hierarchy1"/>
    <dgm:cxn modelId="{21DE1B31-BCF6-46B0-8522-A8AB30C93EAA}" type="presParOf" srcId="{8E0B30CA-317E-4C58-A3CD-7E42D500AF08}" destId="{971639C9-8DFD-4BEC-9A76-4CBFA2C96CA8}" srcOrd="1" destOrd="0" presId="urn:microsoft.com/office/officeart/2005/8/layout/hierarchy1"/>
    <dgm:cxn modelId="{AF0556D1-4513-4524-8871-EB4EE84275E5}" type="presParOf" srcId="{971639C9-8DFD-4BEC-9A76-4CBFA2C96CA8}" destId="{4370582F-8E8F-41A8-B908-D1FDFEB60CDC}" srcOrd="0" destOrd="0" presId="urn:microsoft.com/office/officeart/2005/8/layout/hierarchy1"/>
    <dgm:cxn modelId="{9D29C97F-A691-411E-BBAE-B47D8C9C80C3}" type="presParOf" srcId="{971639C9-8DFD-4BEC-9A76-4CBFA2C96CA8}" destId="{917A9CFE-933B-4574-9BA1-D807BEF2CB2D}" srcOrd="1" destOrd="0" presId="urn:microsoft.com/office/officeart/2005/8/layout/hierarchy1"/>
    <dgm:cxn modelId="{410C40A4-A173-4E49-810D-80820820F57E}" type="presParOf" srcId="{917A9CFE-933B-4574-9BA1-D807BEF2CB2D}" destId="{E305620A-B4EA-42B3-9DB8-AE03AEAFB8D1}" srcOrd="0" destOrd="0" presId="urn:microsoft.com/office/officeart/2005/8/layout/hierarchy1"/>
    <dgm:cxn modelId="{6951DEDB-B814-4E27-8516-FC2E2FDFD721}" type="presParOf" srcId="{E305620A-B4EA-42B3-9DB8-AE03AEAFB8D1}" destId="{1DAE50D4-0963-4B5C-BC3A-A237E4E301BE}" srcOrd="0" destOrd="0" presId="urn:microsoft.com/office/officeart/2005/8/layout/hierarchy1"/>
    <dgm:cxn modelId="{8A92F261-310E-405D-B90D-E5918FD8FE0A}" type="presParOf" srcId="{E305620A-B4EA-42B3-9DB8-AE03AEAFB8D1}" destId="{50CE09E5-1885-4A6D-B1A6-8A69840D23CE}" srcOrd="1" destOrd="0" presId="urn:microsoft.com/office/officeart/2005/8/layout/hierarchy1"/>
    <dgm:cxn modelId="{353B2ED5-9333-412F-B403-EB0A4EB06C41}" type="presParOf" srcId="{917A9CFE-933B-4574-9BA1-D807BEF2CB2D}" destId="{49B27F5E-301A-488D-8110-370C761FF68D}" srcOrd="1" destOrd="0" presId="urn:microsoft.com/office/officeart/2005/8/layout/hierarchy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9B5996-4061-4B68-8863-7F5834E3F6AB}" type="doc">
      <dgm:prSet loTypeId="urn:microsoft.com/office/officeart/2008/layout/VerticalCurvedList" loCatId="list" qsTypeId="urn:microsoft.com/office/officeart/2005/8/quickstyle/simple1" qsCatId="simple" csTypeId="urn:microsoft.com/office/officeart/2005/8/colors/colorful1#9" csCatId="colorful" phldr="1"/>
      <dgm:spPr/>
      <dgm:t>
        <a:bodyPr/>
        <a:lstStyle/>
        <a:p>
          <a:endParaRPr lang="en-US"/>
        </a:p>
      </dgm:t>
    </dgm:pt>
    <dgm:pt modelId="{3DB98316-2CCD-46EB-A62D-0000773438C6}">
      <dgm:prSet phldrT="[Text]"/>
      <dgm:spPr/>
      <dgm:t>
        <a:bodyPr/>
        <a:lstStyle/>
        <a:p>
          <a:r>
            <a:rPr lang="en-US" dirty="0" smtClean="0">
              <a:latin typeface="Franklin Gothic Medium Cond" panose="020B0606030402020204" pitchFamily="34" charset="0"/>
            </a:rPr>
            <a:t>ESIC, EPFO</a:t>
          </a:r>
          <a:endParaRPr lang="en-US" dirty="0">
            <a:latin typeface="Franklin Gothic Medium Cond" panose="020B0606030402020204" pitchFamily="34" charset="0"/>
          </a:endParaRPr>
        </a:p>
      </dgm:t>
    </dgm:pt>
    <dgm:pt modelId="{710B94CA-A819-4C3C-A83F-2B6952C74B2C}" type="parTrans" cxnId="{60081368-1A42-453C-9415-99FCCDC7B885}">
      <dgm:prSet/>
      <dgm:spPr/>
      <dgm:t>
        <a:bodyPr/>
        <a:lstStyle/>
        <a:p>
          <a:endParaRPr lang="en-US"/>
        </a:p>
      </dgm:t>
    </dgm:pt>
    <dgm:pt modelId="{3C668894-3856-46F7-BBF8-068ADE36C277}" type="sibTrans" cxnId="{60081368-1A42-453C-9415-99FCCDC7B885}">
      <dgm:prSet/>
      <dgm:spPr/>
      <dgm:t>
        <a:bodyPr/>
        <a:lstStyle/>
        <a:p>
          <a:endParaRPr lang="en-US"/>
        </a:p>
      </dgm:t>
    </dgm:pt>
    <dgm:pt modelId="{01699492-1920-44D7-97F6-E2E316C3AA3F}">
      <dgm:prSet phldrT="[Text]"/>
      <dgm:spPr/>
      <dgm:t>
        <a:bodyPr/>
        <a:lstStyle/>
        <a:p>
          <a:r>
            <a:rPr lang="en-US" dirty="0" smtClean="0">
              <a:latin typeface="Franklin Gothic Medium Cond" panose="020B0606030402020204" pitchFamily="34" charset="0"/>
            </a:rPr>
            <a:t>NPS &amp; Atal Pension</a:t>
          </a:r>
          <a:endParaRPr lang="en-US" dirty="0">
            <a:latin typeface="Franklin Gothic Medium Cond" panose="020B0606030402020204" pitchFamily="34" charset="0"/>
          </a:endParaRPr>
        </a:p>
      </dgm:t>
    </dgm:pt>
    <dgm:pt modelId="{8D8A1CFD-41D9-464B-9EC1-F33E23130584}" type="parTrans" cxnId="{50115396-7AE4-4BF4-B413-FCC58BE3E26C}">
      <dgm:prSet/>
      <dgm:spPr/>
      <dgm:t>
        <a:bodyPr/>
        <a:lstStyle/>
        <a:p>
          <a:endParaRPr lang="en-US"/>
        </a:p>
      </dgm:t>
    </dgm:pt>
    <dgm:pt modelId="{644D4B7A-12DB-40DC-B703-FC310AAC2EB6}" type="sibTrans" cxnId="{50115396-7AE4-4BF4-B413-FCC58BE3E26C}">
      <dgm:prSet/>
      <dgm:spPr/>
      <dgm:t>
        <a:bodyPr/>
        <a:lstStyle/>
        <a:p>
          <a:endParaRPr lang="en-US"/>
        </a:p>
      </dgm:t>
    </dgm:pt>
    <dgm:pt modelId="{5EB3FA02-2DB2-43CF-9DA0-8C6FF291EE3F}">
      <dgm:prSet phldrT="[Text]"/>
      <dgm:spPr/>
      <dgm:t>
        <a:bodyPr/>
        <a:lstStyle/>
        <a:p>
          <a:r>
            <a:rPr lang="en-US" dirty="0" smtClean="0">
              <a:latin typeface="Franklin Gothic Medium Cond" panose="020B0606030402020204" pitchFamily="34" charset="0"/>
            </a:rPr>
            <a:t>Social Security-</a:t>
          </a:r>
          <a:r>
            <a:rPr lang="hi-IN" dirty="0" smtClean="0">
              <a:latin typeface="Franklin Gothic Medium Cond" panose="020B0606030402020204" pitchFamily="34" charset="0"/>
            </a:rPr>
            <a:t>सामाजिक सुरक्षा</a:t>
          </a:r>
          <a:r>
            <a:rPr lang="en-US" dirty="0" smtClean="0">
              <a:latin typeface="Franklin Gothic Medium Cond" panose="020B0606030402020204" pitchFamily="34" charset="0"/>
            </a:rPr>
            <a:t/>
          </a:r>
          <a:br>
            <a:rPr lang="en-US" dirty="0" smtClean="0">
              <a:latin typeface="Franklin Gothic Medium Cond" panose="020B0606030402020204" pitchFamily="34" charset="0"/>
            </a:rPr>
          </a:br>
          <a:r>
            <a:rPr lang="en-US" dirty="0" smtClean="0">
              <a:latin typeface="Franklin Gothic Medium Cond" panose="020B0606030402020204" pitchFamily="34" charset="0"/>
            </a:rPr>
            <a:t>Meaning &amp; History</a:t>
          </a:r>
          <a:endParaRPr lang="en-US" dirty="0">
            <a:latin typeface="Franklin Gothic Medium Cond" panose="020B0606030402020204" pitchFamily="34" charset="0"/>
          </a:endParaRPr>
        </a:p>
      </dgm:t>
    </dgm:pt>
    <dgm:pt modelId="{90231EB4-5893-45DC-8D01-9AE12B1BF5C3}" type="parTrans" cxnId="{58E4D076-1010-4712-A1FE-2F0499F43732}">
      <dgm:prSet/>
      <dgm:spPr/>
      <dgm:t>
        <a:bodyPr/>
        <a:lstStyle/>
        <a:p>
          <a:endParaRPr lang="en-US"/>
        </a:p>
      </dgm:t>
    </dgm:pt>
    <dgm:pt modelId="{719BFCE2-CBA9-47F4-AA42-131440A76E12}" type="sibTrans" cxnId="{58E4D076-1010-4712-A1FE-2F0499F43732}">
      <dgm:prSet/>
      <dgm:spPr/>
      <dgm:t>
        <a:bodyPr/>
        <a:lstStyle/>
        <a:p>
          <a:endParaRPr lang="en-US"/>
        </a:p>
      </dgm:t>
    </dgm:pt>
    <dgm:pt modelId="{73D6174F-DB03-4C9C-B304-4C7A2376E8D0}" type="pres">
      <dgm:prSet presAssocID="{389B5996-4061-4B68-8863-7F5834E3F6AB}" presName="Name0" presStyleCnt="0">
        <dgm:presLayoutVars>
          <dgm:chMax val="7"/>
          <dgm:chPref val="7"/>
          <dgm:dir/>
        </dgm:presLayoutVars>
      </dgm:prSet>
      <dgm:spPr/>
      <dgm:t>
        <a:bodyPr/>
        <a:lstStyle/>
        <a:p>
          <a:endParaRPr lang="en-US"/>
        </a:p>
      </dgm:t>
    </dgm:pt>
    <dgm:pt modelId="{60DA9CE8-F801-4084-90D6-02D5C0130A00}" type="pres">
      <dgm:prSet presAssocID="{389B5996-4061-4B68-8863-7F5834E3F6AB}" presName="Name1" presStyleCnt="0"/>
      <dgm:spPr/>
    </dgm:pt>
    <dgm:pt modelId="{26778D75-C523-4529-9096-17D7BE387A33}" type="pres">
      <dgm:prSet presAssocID="{389B5996-4061-4B68-8863-7F5834E3F6AB}" presName="cycle" presStyleCnt="0"/>
      <dgm:spPr/>
    </dgm:pt>
    <dgm:pt modelId="{E4F3948A-A208-4FC5-B183-1FDB309E0EB7}" type="pres">
      <dgm:prSet presAssocID="{389B5996-4061-4B68-8863-7F5834E3F6AB}" presName="srcNode" presStyleLbl="node1" presStyleIdx="0" presStyleCnt="3"/>
      <dgm:spPr/>
    </dgm:pt>
    <dgm:pt modelId="{646F76F3-46C8-4518-80CB-16B06FD31A96}" type="pres">
      <dgm:prSet presAssocID="{389B5996-4061-4B68-8863-7F5834E3F6AB}" presName="conn" presStyleLbl="parChTrans1D2" presStyleIdx="0" presStyleCnt="1"/>
      <dgm:spPr/>
      <dgm:t>
        <a:bodyPr/>
        <a:lstStyle/>
        <a:p>
          <a:endParaRPr lang="en-US"/>
        </a:p>
      </dgm:t>
    </dgm:pt>
    <dgm:pt modelId="{A254AECA-2979-4F93-A022-0E5C10C514B5}" type="pres">
      <dgm:prSet presAssocID="{389B5996-4061-4B68-8863-7F5834E3F6AB}" presName="extraNode" presStyleLbl="node1" presStyleIdx="0" presStyleCnt="3"/>
      <dgm:spPr/>
    </dgm:pt>
    <dgm:pt modelId="{D46EC46B-CEB5-49F2-88E8-8F0781466C14}" type="pres">
      <dgm:prSet presAssocID="{389B5996-4061-4B68-8863-7F5834E3F6AB}" presName="dstNode" presStyleLbl="node1" presStyleIdx="0" presStyleCnt="3"/>
      <dgm:spPr/>
    </dgm:pt>
    <dgm:pt modelId="{6760BE3A-EB24-4A89-B076-C1F77FEE2D59}" type="pres">
      <dgm:prSet presAssocID="{5EB3FA02-2DB2-43CF-9DA0-8C6FF291EE3F}" presName="text_1" presStyleLbl="node1" presStyleIdx="0" presStyleCnt="3">
        <dgm:presLayoutVars>
          <dgm:bulletEnabled val="1"/>
        </dgm:presLayoutVars>
      </dgm:prSet>
      <dgm:spPr/>
      <dgm:t>
        <a:bodyPr/>
        <a:lstStyle/>
        <a:p>
          <a:endParaRPr lang="en-US"/>
        </a:p>
      </dgm:t>
    </dgm:pt>
    <dgm:pt modelId="{69A364A8-04F1-4752-A961-CB1EB8EA53D0}" type="pres">
      <dgm:prSet presAssocID="{5EB3FA02-2DB2-43CF-9DA0-8C6FF291EE3F}" presName="accent_1" presStyleCnt="0"/>
      <dgm:spPr/>
    </dgm:pt>
    <dgm:pt modelId="{3C2F03FF-417E-4300-AC3A-151114BB53E3}" type="pres">
      <dgm:prSet presAssocID="{5EB3FA02-2DB2-43CF-9DA0-8C6FF291EE3F}" presName="accentRepeatNode" presStyleLbl="solidFgAcc1" presStyleIdx="0" presStyleCnt="3"/>
      <dgm:spPr/>
    </dgm:pt>
    <dgm:pt modelId="{2D488014-2151-475F-A4DC-C0AA4B8C6DE9}" type="pres">
      <dgm:prSet presAssocID="{3DB98316-2CCD-46EB-A62D-0000773438C6}" presName="text_2" presStyleLbl="node1" presStyleIdx="1" presStyleCnt="3">
        <dgm:presLayoutVars>
          <dgm:bulletEnabled val="1"/>
        </dgm:presLayoutVars>
      </dgm:prSet>
      <dgm:spPr/>
      <dgm:t>
        <a:bodyPr/>
        <a:lstStyle/>
        <a:p>
          <a:endParaRPr lang="en-US"/>
        </a:p>
      </dgm:t>
    </dgm:pt>
    <dgm:pt modelId="{B856080E-37DA-4199-A8A2-824F2FB06DBB}" type="pres">
      <dgm:prSet presAssocID="{3DB98316-2CCD-46EB-A62D-0000773438C6}" presName="accent_2" presStyleCnt="0"/>
      <dgm:spPr/>
    </dgm:pt>
    <dgm:pt modelId="{8E086F27-8D8C-465F-9343-22450A2F293A}" type="pres">
      <dgm:prSet presAssocID="{3DB98316-2CCD-46EB-A62D-0000773438C6}" presName="accentRepeatNode" presStyleLbl="solidFgAcc1" presStyleIdx="1" presStyleCnt="3"/>
      <dgm:spPr/>
    </dgm:pt>
    <dgm:pt modelId="{E9E1E9E1-EB75-4C89-909B-4828A966DE68}" type="pres">
      <dgm:prSet presAssocID="{01699492-1920-44D7-97F6-E2E316C3AA3F}" presName="text_3" presStyleLbl="node1" presStyleIdx="2" presStyleCnt="3">
        <dgm:presLayoutVars>
          <dgm:bulletEnabled val="1"/>
        </dgm:presLayoutVars>
      </dgm:prSet>
      <dgm:spPr/>
      <dgm:t>
        <a:bodyPr/>
        <a:lstStyle/>
        <a:p>
          <a:endParaRPr lang="en-US"/>
        </a:p>
      </dgm:t>
    </dgm:pt>
    <dgm:pt modelId="{EB19E04A-EEFD-45FF-A7E6-51EED335BA61}" type="pres">
      <dgm:prSet presAssocID="{01699492-1920-44D7-97F6-E2E316C3AA3F}" presName="accent_3" presStyleCnt="0"/>
      <dgm:spPr/>
    </dgm:pt>
    <dgm:pt modelId="{18A3A83D-F801-47FF-A6D4-7AB0904290B5}" type="pres">
      <dgm:prSet presAssocID="{01699492-1920-44D7-97F6-E2E316C3AA3F}" presName="accentRepeatNode" presStyleLbl="solidFgAcc1" presStyleIdx="2" presStyleCnt="3"/>
      <dgm:spPr/>
    </dgm:pt>
  </dgm:ptLst>
  <dgm:cxnLst>
    <dgm:cxn modelId="{EF49B7A6-739E-4117-B9AD-3259F4A871E6}" type="presOf" srcId="{3DB98316-2CCD-46EB-A62D-0000773438C6}" destId="{2D488014-2151-475F-A4DC-C0AA4B8C6DE9}" srcOrd="0" destOrd="0" presId="urn:microsoft.com/office/officeart/2008/layout/VerticalCurvedList"/>
    <dgm:cxn modelId="{58E4D076-1010-4712-A1FE-2F0499F43732}" srcId="{389B5996-4061-4B68-8863-7F5834E3F6AB}" destId="{5EB3FA02-2DB2-43CF-9DA0-8C6FF291EE3F}" srcOrd="0" destOrd="0" parTransId="{90231EB4-5893-45DC-8D01-9AE12B1BF5C3}" sibTransId="{719BFCE2-CBA9-47F4-AA42-131440A76E12}"/>
    <dgm:cxn modelId="{2713AAA9-9B89-4949-A98F-32CC237661AF}" type="presOf" srcId="{01699492-1920-44D7-97F6-E2E316C3AA3F}" destId="{E9E1E9E1-EB75-4C89-909B-4828A966DE68}" srcOrd="0" destOrd="0" presId="urn:microsoft.com/office/officeart/2008/layout/VerticalCurvedList"/>
    <dgm:cxn modelId="{60081368-1A42-453C-9415-99FCCDC7B885}" srcId="{389B5996-4061-4B68-8863-7F5834E3F6AB}" destId="{3DB98316-2CCD-46EB-A62D-0000773438C6}" srcOrd="1" destOrd="0" parTransId="{710B94CA-A819-4C3C-A83F-2B6952C74B2C}" sibTransId="{3C668894-3856-46F7-BBF8-068ADE36C277}"/>
    <dgm:cxn modelId="{50115396-7AE4-4BF4-B413-FCC58BE3E26C}" srcId="{389B5996-4061-4B68-8863-7F5834E3F6AB}" destId="{01699492-1920-44D7-97F6-E2E316C3AA3F}" srcOrd="2" destOrd="0" parTransId="{8D8A1CFD-41D9-464B-9EC1-F33E23130584}" sibTransId="{644D4B7A-12DB-40DC-B703-FC310AAC2EB6}"/>
    <dgm:cxn modelId="{E76CC57C-868B-4009-B15B-5138DEF44EF0}" type="presOf" srcId="{5EB3FA02-2DB2-43CF-9DA0-8C6FF291EE3F}" destId="{6760BE3A-EB24-4A89-B076-C1F77FEE2D59}" srcOrd="0" destOrd="0" presId="urn:microsoft.com/office/officeart/2008/layout/VerticalCurvedList"/>
    <dgm:cxn modelId="{B91B26BA-03B2-4B6C-91EE-77B0ABEC8C09}" type="presOf" srcId="{389B5996-4061-4B68-8863-7F5834E3F6AB}" destId="{73D6174F-DB03-4C9C-B304-4C7A2376E8D0}" srcOrd="0" destOrd="0" presId="urn:microsoft.com/office/officeart/2008/layout/VerticalCurvedList"/>
    <dgm:cxn modelId="{09D6F5C2-05A3-4231-9A4B-3346D806E6AD}" type="presOf" srcId="{719BFCE2-CBA9-47F4-AA42-131440A76E12}" destId="{646F76F3-46C8-4518-80CB-16B06FD31A96}" srcOrd="0" destOrd="0" presId="urn:microsoft.com/office/officeart/2008/layout/VerticalCurvedList"/>
    <dgm:cxn modelId="{0D76D290-5F2A-443C-BD59-9BD7305C6532}" type="presParOf" srcId="{73D6174F-DB03-4C9C-B304-4C7A2376E8D0}" destId="{60DA9CE8-F801-4084-90D6-02D5C0130A00}" srcOrd="0" destOrd="0" presId="urn:microsoft.com/office/officeart/2008/layout/VerticalCurvedList"/>
    <dgm:cxn modelId="{1F0D6782-B7AB-4584-8F08-D57F79892AE8}" type="presParOf" srcId="{60DA9CE8-F801-4084-90D6-02D5C0130A00}" destId="{26778D75-C523-4529-9096-17D7BE387A33}" srcOrd="0" destOrd="0" presId="urn:microsoft.com/office/officeart/2008/layout/VerticalCurvedList"/>
    <dgm:cxn modelId="{06F74D30-B430-493C-B997-305ED5BEB562}" type="presParOf" srcId="{26778D75-C523-4529-9096-17D7BE387A33}" destId="{E4F3948A-A208-4FC5-B183-1FDB309E0EB7}" srcOrd="0" destOrd="0" presId="urn:microsoft.com/office/officeart/2008/layout/VerticalCurvedList"/>
    <dgm:cxn modelId="{467145CD-AADE-401D-8B20-FD0405786699}" type="presParOf" srcId="{26778D75-C523-4529-9096-17D7BE387A33}" destId="{646F76F3-46C8-4518-80CB-16B06FD31A96}" srcOrd="1" destOrd="0" presId="urn:microsoft.com/office/officeart/2008/layout/VerticalCurvedList"/>
    <dgm:cxn modelId="{E6E6A751-0EF9-43A9-8F32-7FAEC922E6AC}" type="presParOf" srcId="{26778D75-C523-4529-9096-17D7BE387A33}" destId="{A254AECA-2979-4F93-A022-0E5C10C514B5}" srcOrd="2" destOrd="0" presId="urn:microsoft.com/office/officeart/2008/layout/VerticalCurvedList"/>
    <dgm:cxn modelId="{3D2A0ACD-E551-434C-B0AE-BEA88095A7FA}" type="presParOf" srcId="{26778D75-C523-4529-9096-17D7BE387A33}" destId="{D46EC46B-CEB5-49F2-88E8-8F0781466C14}" srcOrd="3" destOrd="0" presId="urn:microsoft.com/office/officeart/2008/layout/VerticalCurvedList"/>
    <dgm:cxn modelId="{C883BA6A-C605-4382-86B3-5A3E91B92F69}" type="presParOf" srcId="{60DA9CE8-F801-4084-90D6-02D5C0130A00}" destId="{6760BE3A-EB24-4A89-B076-C1F77FEE2D59}" srcOrd="1" destOrd="0" presId="urn:microsoft.com/office/officeart/2008/layout/VerticalCurvedList"/>
    <dgm:cxn modelId="{F905EEA1-DC11-42E7-A050-949AC63B8760}" type="presParOf" srcId="{60DA9CE8-F801-4084-90D6-02D5C0130A00}" destId="{69A364A8-04F1-4752-A961-CB1EB8EA53D0}" srcOrd="2" destOrd="0" presId="urn:microsoft.com/office/officeart/2008/layout/VerticalCurvedList"/>
    <dgm:cxn modelId="{67A3121E-C63A-451B-B1DF-AE6178BE6A49}" type="presParOf" srcId="{69A364A8-04F1-4752-A961-CB1EB8EA53D0}" destId="{3C2F03FF-417E-4300-AC3A-151114BB53E3}" srcOrd="0" destOrd="0" presId="urn:microsoft.com/office/officeart/2008/layout/VerticalCurvedList"/>
    <dgm:cxn modelId="{8613E698-E9E9-47A2-A337-B28A369E43D0}" type="presParOf" srcId="{60DA9CE8-F801-4084-90D6-02D5C0130A00}" destId="{2D488014-2151-475F-A4DC-C0AA4B8C6DE9}" srcOrd="3" destOrd="0" presId="urn:microsoft.com/office/officeart/2008/layout/VerticalCurvedList"/>
    <dgm:cxn modelId="{DFE29090-8127-4B38-AE1E-BF5461B3F8AE}" type="presParOf" srcId="{60DA9CE8-F801-4084-90D6-02D5C0130A00}" destId="{B856080E-37DA-4199-A8A2-824F2FB06DBB}" srcOrd="4" destOrd="0" presId="urn:microsoft.com/office/officeart/2008/layout/VerticalCurvedList"/>
    <dgm:cxn modelId="{A15B3E59-1A13-448D-A097-F4363B17815A}" type="presParOf" srcId="{B856080E-37DA-4199-A8A2-824F2FB06DBB}" destId="{8E086F27-8D8C-465F-9343-22450A2F293A}" srcOrd="0" destOrd="0" presId="urn:microsoft.com/office/officeart/2008/layout/VerticalCurvedList"/>
    <dgm:cxn modelId="{2224AD6D-AAAB-4787-85A6-2AA1F94D133A}" type="presParOf" srcId="{60DA9CE8-F801-4084-90D6-02D5C0130A00}" destId="{E9E1E9E1-EB75-4C89-909B-4828A966DE68}" srcOrd="5" destOrd="0" presId="urn:microsoft.com/office/officeart/2008/layout/VerticalCurvedList"/>
    <dgm:cxn modelId="{44228231-55A8-43B1-A1AF-54724493E5A4}" type="presParOf" srcId="{60DA9CE8-F801-4084-90D6-02D5C0130A00}" destId="{EB19E04A-EEFD-45FF-A7E6-51EED335BA61}" srcOrd="6" destOrd="0" presId="urn:microsoft.com/office/officeart/2008/layout/VerticalCurvedList"/>
    <dgm:cxn modelId="{A3F904B7-AFE6-4C94-A64F-6CF1CB9AD530}" type="presParOf" srcId="{EB19E04A-EEFD-45FF-A7E6-51EED335BA61}" destId="{18A3A83D-F801-47FF-A6D4-7AB0904290B5}" srcOrd="0" destOrd="0" presId="urn:microsoft.com/office/officeart/2008/layout/VerticalCurvedList"/>
  </dgm:cxnLst>
  <dgm:bg>
    <a:noFill/>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06887F6-CD60-4EBF-B18B-1C4FBA51E356}" type="doc">
      <dgm:prSet loTypeId="urn:microsoft.com/office/officeart/2005/8/layout/hList1" loCatId="list" qsTypeId="urn:microsoft.com/office/officeart/2005/8/quickstyle/simple1" qsCatId="simple" csTypeId="urn:microsoft.com/office/officeart/2005/8/colors/colorful1#20" csCatId="colorful" phldr="1"/>
      <dgm:spPr/>
      <dgm:t>
        <a:bodyPr/>
        <a:lstStyle/>
        <a:p>
          <a:endParaRPr lang="en-US"/>
        </a:p>
      </dgm:t>
    </dgm:pt>
    <dgm:pt modelId="{BB57C747-75F6-4CE0-8C98-6DBB3163E6AE}">
      <dgm:prSet phldrT="[Text]"/>
      <dgm:spPr/>
      <dgm:t>
        <a:bodyPr/>
        <a:lstStyle/>
        <a:p>
          <a:r>
            <a:rPr lang="en-US" dirty="0" smtClean="0">
              <a:latin typeface="Franklin Gothic Medium Cond" panose="020B0606030402020204" pitchFamily="34" charset="0"/>
            </a:rPr>
            <a:t>Life</a:t>
          </a:r>
          <a:endParaRPr lang="en-US" dirty="0">
            <a:latin typeface="Franklin Gothic Medium Cond" panose="020B0606030402020204" pitchFamily="34" charset="0"/>
          </a:endParaRPr>
        </a:p>
      </dgm:t>
    </dgm:pt>
    <dgm:pt modelId="{9FF7003E-F2B9-463C-9A34-75FBE6FA7EDA}" type="parTrans" cxnId="{579E5854-9A03-4895-8F87-929F6B371762}">
      <dgm:prSet/>
      <dgm:spPr/>
      <dgm:t>
        <a:bodyPr/>
        <a:lstStyle/>
        <a:p>
          <a:endParaRPr lang="en-US"/>
        </a:p>
      </dgm:t>
    </dgm:pt>
    <dgm:pt modelId="{2ABF7998-9A2F-4AF1-8D5C-707DA25A3411}" type="sibTrans" cxnId="{579E5854-9A03-4895-8F87-929F6B371762}">
      <dgm:prSet/>
      <dgm:spPr/>
      <dgm:t>
        <a:bodyPr/>
        <a:lstStyle/>
        <a:p>
          <a:endParaRPr lang="en-US"/>
        </a:p>
      </dgm:t>
    </dgm:pt>
    <dgm:pt modelId="{EB808D14-42F9-4770-BDF3-DB497CE45BAE}">
      <dgm:prSet phldrT="[Text]"/>
      <dgm:spPr/>
      <dgm:t>
        <a:bodyPr/>
        <a:lstStyle/>
        <a:p>
          <a:r>
            <a:rPr lang="en-US" dirty="0" smtClean="0">
              <a:latin typeface="Franklin Gothic Medium Cond" panose="020B0606030402020204" pitchFamily="34" charset="0"/>
            </a:rPr>
            <a:t>General</a:t>
          </a:r>
          <a:endParaRPr lang="en-US" dirty="0">
            <a:latin typeface="Franklin Gothic Medium Cond" panose="020B0606030402020204" pitchFamily="34" charset="0"/>
          </a:endParaRPr>
        </a:p>
      </dgm:t>
    </dgm:pt>
    <dgm:pt modelId="{7518A782-CA55-4A6A-A558-918DE65DA959}" type="parTrans" cxnId="{7120D267-FADA-47F1-9D95-1227599293A5}">
      <dgm:prSet/>
      <dgm:spPr/>
      <dgm:t>
        <a:bodyPr/>
        <a:lstStyle/>
        <a:p>
          <a:endParaRPr lang="en-US"/>
        </a:p>
      </dgm:t>
    </dgm:pt>
    <dgm:pt modelId="{9E69A85B-604F-49D7-BC9A-60390CD8B540}" type="sibTrans" cxnId="{7120D267-FADA-47F1-9D95-1227599293A5}">
      <dgm:prSet/>
      <dgm:spPr/>
      <dgm:t>
        <a:bodyPr/>
        <a:lstStyle/>
        <a:p>
          <a:endParaRPr lang="en-US"/>
        </a:p>
      </dgm:t>
    </dgm:pt>
    <dgm:pt modelId="{D7E54704-8161-4FBB-A4F4-40C45B4029AE}">
      <dgm:prSet phldrT="[Text]"/>
      <dgm:spPr/>
      <dgm:t>
        <a:bodyPr/>
        <a:lstStyle/>
        <a:p>
          <a:r>
            <a:rPr lang="en-US" dirty="0" smtClean="0">
              <a:latin typeface="Franklin Gothic Medium Cond" panose="020B0606030402020204" pitchFamily="34" charset="0"/>
            </a:rPr>
            <a:t>28</a:t>
          </a:r>
          <a:endParaRPr lang="en-US" dirty="0">
            <a:latin typeface="Franklin Gothic Medium Cond" panose="020B0606030402020204" pitchFamily="34" charset="0"/>
          </a:endParaRPr>
        </a:p>
      </dgm:t>
    </dgm:pt>
    <dgm:pt modelId="{8E674499-BD76-4C94-872A-B6214101BF5F}" type="parTrans" cxnId="{32915D4E-F841-47C0-A74F-87B2FABD157F}">
      <dgm:prSet/>
      <dgm:spPr/>
      <dgm:t>
        <a:bodyPr/>
        <a:lstStyle/>
        <a:p>
          <a:endParaRPr lang="en-US"/>
        </a:p>
      </dgm:t>
    </dgm:pt>
    <dgm:pt modelId="{A8A9DF33-81EA-4926-B3C9-F278B953BF4A}" type="sibTrans" cxnId="{32915D4E-F841-47C0-A74F-87B2FABD157F}">
      <dgm:prSet/>
      <dgm:spPr/>
      <dgm:t>
        <a:bodyPr/>
        <a:lstStyle/>
        <a:p>
          <a:endParaRPr lang="en-US"/>
        </a:p>
      </dgm:t>
    </dgm:pt>
    <dgm:pt modelId="{31AAE7A7-E288-42F4-9005-8750E816859E}">
      <dgm:prSet phldrT="[Text]"/>
      <dgm:spPr/>
      <dgm:t>
        <a:bodyPr/>
        <a:lstStyle/>
        <a:p>
          <a:r>
            <a:rPr lang="en-US" dirty="0" smtClean="0">
              <a:latin typeface="Franklin Gothic Medium Cond" panose="020B0606030402020204" pitchFamily="34" charset="0"/>
              <a:hlinkClick xmlns:r="http://schemas.openxmlformats.org/officeDocument/2006/relationships" r:id="rId1"/>
            </a:rPr>
            <a:t>List</a:t>
          </a:r>
          <a:endParaRPr lang="en-US" dirty="0">
            <a:latin typeface="Franklin Gothic Medium Cond" panose="020B0606030402020204" pitchFamily="34" charset="0"/>
          </a:endParaRPr>
        </a:p>
      </dgm:t>
    </dgm:pt>
    <dgm:pt modelId="{973A8588-FEA6-4B97-9DA6-DD2D09EFB4D7}" type="parTrans" cxnId="{24641803-D2C6-4F1A-B4A9-B56FABAA63DE}">
      <dgm:prSet/>
      <dgm:spPr/>
      <dgm:t>
        <a:bodyPr/>
        <a:lstStyle/>
        <a:p>
          <a:endParaRPr lang="en-US"/>
        </a:p>
      </dgm:t>
    </dgm:pt>
    <dgm:pt modelId="{7FDB83E7-B5DF-441F-B7B7-7F3F6CFCF561}" type="sibTrans" cxnId="{24641803-D2C6-4F1A-B4A9-B56FABAA63DE}">
      <dgm:prSet/>
      <dgm:spPr/>
      <dgm:t>
        <a:bodyPr/>
        <a:lstStyle/>
        <a:p>
          <a:endParaRPr lang="en-US"/>
        </a:p>
      </dgm:t>
    </dgm:pt>
    <dgm:pt modelId="{D448D97A-74B3-43DE-B339-A855CBC0EED8}">
      <dgm:prSet phldrT="[Text]"/>
      <dgm:spPr/>
      <dgm:t>
        <a:bodyPr/>
        <a:lstStyle/>
        <a:p>
          <a:r>
            <a:rPr lang="en-US" dirty="0" smtClean="0">
              <a:latin typeface="Franklin Gothic Medium Cond" panose="020B0606030402020204" pitchFamily="34" charset="0"/>
            </a:rPr>
            <a:t>Re-insurer</a:t>
          </a:r>
          <a:endParaRPr lang="en-US" dirty="0">
            <a:latin typeface="Franklin Gothic Medium Cond" panose="020B0606030402020204" pitchFamily="34" charset="0"/>
          </a:endParaRPr>
        </a:p>
      </dgm:t>
    </dgm:pt>
    <dgm:pt modelId="{483CE4EA-4D93-4068-B199-F66D4ED35432}" type="parTrans" cxnId="{00C87606-EE7A-4F57-806E-1EB7E065CAB2}">
      <dgm:prSet/>
      <dgm:spPr/>
      <dgm:t>
        <a:bodyPr/>
        <a:lstStyle/>
        <a:p>
          <a:endParaRPr lang="en-US"/>
        </a:p>
      </dgm:t>
    </dgm:pt>
    <dgm:pt modelId="{F416A680-0159-4177-B5BC-BD1FEE672B7C}" type="sibTrans" cxnId="{00C87606-EE7A-4F57-806E-1EB7E065CAB2}">
      <dgm:prSet/>
      <dgm:spPr/>
      <dgm:t>
        <a:bodyPr/>
        <a:lstStyle/>
        <a:p>
          <a:endParaRPr lang="en-US"/>
        </a:p>
      </dgm:t>
    </dgm:pt>
    <dgm:pt modelId="{6BF78E52-2369-465A-A8FF-D980DCF88A0B}">
      <dgm:prSet phldrT="[Text]"/>
      <dgm:spPr/>
      <dgm:t>
        <a:bodyPr/>
        <a:lstStyle/>
        <a:p>
          <a:r>
            <a:rPr lang="en-US" dirty="0" smtClean="0">
              <a:latin typeface="Franklin Gothic Medium Cond" panose="020B0606030402020204" pitchFamily="34" charset="0"/>
            </a:rPr>
            <a:t>1</a:t>
          </a:r>
          <a:endParaRPr lang="en-US" dirty="0">
            <a:latin typeface="Franklin Gothic Medium Cond" panose="020B0606030402020204" pitchFamily="34" charset="0"/>
          </a:endParaRPr>
        </a:p>
      </dgm:t>
    </dgm:pt>
    <dgm:pt modelId="{A1ABEAB6-29AA-45A0-8D46-FFE01B348C97}" type="parTrans" cxnId="{C83D6FA5-2988-4463-AA11-EE79E659443F}">
      <dgm:prSet/>
      <dgm:spPr/>
      <dgm:t>
        <a:bodyPr/>
        <a:lstStyle/>
        <a:p>
          <a:endParaRPr lang="en-US"/>
        </a:p>
      </dgm:t>
    </dgm:pt>
    <dgm:pt modelId="{335E3E8F-6143-4507-A5CE-EA46BAB05555}" type="sibTrans" cxnId="{C83D6FA5-2988-4463-AA11-EE79E659443F}">
      <dgm:prSet/>
      <dgm:spPr/>
      <dgm:t>
        <a:bodyPr/>
        <a:lstStyle/>
        <a:p>
          <a:endParaRPr lang="en-US"/>
        </a:p>
      </dgm:t>
    </dgm:pt>
    <dgm:pt modelId="{7522D66C-574A-4FDC-AD08-12583CB05334}">
      <dgm:prSet phldrT="[Text]"/>
      <dgm:spPr/>
      <dgm:t>
        <a:bodyPr/>
        <a:lstStyle/>
        <a:p>
          <a:r>
            <a:rPr lang="en-US" dirty="0" smtClean="0">
              <a:latin typeface="Franklin Gothic Medium Cond" panose="020B0606030402020204" pitchFamily="34" charset="0"/>
            </a:rPr>
            <a:t>24</a:t>
          </a:r>
          <a:endParaRPr lang="en-US" dirty="0">
            <a:latin typeface="Franklin Gothic Medium Cond" panose="020B0606030402020204" pitchFamily="34" charset="0"/>
          </a:endParaRPr>
        </a:p>
      </dgm:t>
    </dgm:pt>
    <dgm:pt modelId="{54DE6996-EB74-4A7F-A17D-89D8E10CEB08}" type="parTrans" cxnId="{58B857D0-3D75-4F97-9BF4-771C87A83B06}">
      <dgm:prSet/>
      <dgm:spPr/>
      <dgm:t>
        <a:bodyPr/>
        <a:lstStyle/>
        <a:p>
          <a:endParaRPr lang="en-US"/>
        </a:p>
      </dgm:t>
    </dgm:pt>
    <dgm:pt modelId="{F0861856-BE97-4B06-9D13-85F9201A23A9}" type="sibTrans" cxnId="{58B857D0-3D75-4F97-9BF4-771C87A83B06}">
      <dgm:prSet/>
      <dgm:spPr/>
      <dgm:t>
        <a:bodyPr/>
        <a:lstStyle/>
        <a:p>
          <a:endParaRPr lang="en-US"/>
        </a:p>
      </dgm:t>
    </dgm:pt>
    <dgm:pt modelId="{63EB087A-3C1A-415A-8738-8014BF682401}">
      <dgm:prSet phldrT="[Text]"/>
      <dgm:spPr/>
      <dgm:t>
        <a:bodyPr/>
        <a:lstStyle/>
        <a:p>
          <a:r>
            <a:rPr lang="en-US" dirty="0" smtClean="0">
              <a:latin typeface="Franklin Gothic Medium Cond" panose="020B0606030402020204" pitchFamily="34" charset="0"/>
              <a:hlinkClick xmlns:r="http://schemas.openxmlformats.org/officeDocument/2006/relationships" r:id="rId2"/>
            </a:rPr>
            <a:t>List</a:t>
          </a:r>
          <a:endParaRPr lang="en-US" dirty="0">
            <a:latin typeface="Franklin Gothic Medium Cond" panose="020B0606030402020204" pitchFamily="34" charset="0"/>
          </a:endParaRPr>
        </a:p>
      </dgm:t>
    </dgm:pt>
    <dgm:pt modelId="{A8782621-5D4A-4A00-94EE-29FEE87AC61A}" type="parTrans" cxnId="{B9A6118C-0280-4A37-8749-BA367D14A04A}">
      <dgm:prSet/>
      <dgm:spPr/>
      <dgm:t>
        <a:bodyPr/>
        <a:lstStyle/>
        <a:p>
          <a:endParaRPr lang="en-US"/>
        </a:p>
      </dgm:t>
    </dgm:pt>
    <dgm:pt modelId="{64165C06-B547-419F-8014-BA5D82FFB258}" type="sibTrans" cxnId="{B9A6118C-0280-4A37-8749-BA367D14A04A}">
      <dgm:prSet/>
      <dgm:spPr/>
      <dgm:t>
        <a:bodyPr/>
        <a:lstStyle/>
        <a:p>
          <a:endParaRPr lang="en-US"/>
        </a:p>
      </dgm:t>
    </dgm:pt>
    <dgm:pt modelId="{7EEF8FFA-4647-485E-B33B-D3E940341778}">
      <dgm:prSet phldrT="[Text]"/>
      <dgm:spPr/>
      <dgm:t>
        <a:bodyPr/>
        <a:lstStyle/>
        <a:p>
          <a:r>
            <a:rPr lang="en-US" dirty="0" smtClean="0">
              <a:latin typeface="Franklin Gothic Medium Cond" panose="020B0606030402020204" pitchFamily="34" charset="0"/>
            </a:rPr>
            <a:t>GIC</a:t>
          </a:r>
          <a:endParaRPr lang="en-US" dirty="0">
            <a:latin typeface="Franklin Gothic Medium Cond" panose="020B0606030402020204" pitchFamily="34" charset="0"/>
          </a:endParaRPr>
        </a:p>
      </dgm:t>
    </dgm:pt>
    <dgm:pt modelId="{811CFB81-3D3D-4A1A-8967-0268663C7DB5}" type="parTrans" cxnId="{4B2454FF-5A7C-4C1C-A127-16C0DE454764}">
      <dgm:prSet/>
      <dgm:spPr/>
      <dgm:t>
        <a:bodyPr/>
        <a:lstStyle/>
        <a:p>
          <a:endParaRPr lang="en-US"/>
        </a:p>
      </dgm:t>
    </dgm:pt>
    <dgm:pt modelId="{96F6697E-7B59-4016-8AF2-CDCC22E8B7EC}" type="sibTrans" cxnId="{4B2454FF-5A7C-4C1C-A127-16C0DE454764}">
      <dgm:prSet/>
      <dgm:spPr/>
      <dgm:t>
        <a:bodyPr/>
        <a:lstStyle/>
        <a:p>
          <a:endParaRPr lang="en-US"/>
        </a:p>
      </dgm:t>
    </dgm:pt>
    <dgm:pt modelId="{D46FBF7F-8469-4142-A7BC-CC66564A8BE8}" type="pres">
      <dgm:prSet presAssocID="{D06887F6-CD60-4EBF-B18B-1C4FBA51E356}" presName="Name0" presStyleCnt="0">
        <dgm:presLayoutVars>
          <dgm:dir/>
          <dgm:animLvl val="lvl"/>
          <dgm:resizeHandles val="exact"/>
        </dgm:presLayoutVars>
      </dgm:prSet>
      <dgm:spPr/>
      <dgm:t>
        <a:bodyPr/>
        <a:lstStyle/>
        <a:p>
          <a:endParaRPr lang="en-US"/>
        </a:p>
      </dgm:t>
    </dgm:pt>
    <dgm:pt modelId="{FEB45FBF-B454-4F5D-B622-79823BC6A811}" type="pres">
      <dgm:prSet presAssocID="{BB57C747-75F6-4CE0-8C98-6DBB3163E6AE}" presName="composite" presStyleCnt="0"/>
      <dgm:spPr/>
    </dgm:pt>
    <dgm:pt modelId="{EA916011-5B0A-4680-ABE3-4B7D9D966417}" type="pres">
      <dgm:prSet presAssocID="{BB57C747-75F6-4CE0-8C98-6DBB3163E6AE}" presName="parTx" presStyleLbl="alignNode1" presStyleIdx="0" presStyleCnt="3">
        <dgm:presLayoutVars>
          <dgm:chMax val="0"/>
          <dgm:chPref val="0"/>
          <dgm:bulletEnabled val="1"/>
        </dgm:presLayoutVars>
      </dgm:prSet>
      <dgm:spPr/>
      <dgm:t>
        <a:bodyPr/>
        <a:lstStyle/>
        <a:p>
          <a:endParaRPr lang="en-US"/>
        </a:p>
      </dgm:t>
    </dgm:pt>
    <dgm:pt modelId="{535055F2-3840-4215-A20F-BC8DD65881B1}" type="pres">
      <dgm:prSet presAssocID="{BB57C747-75F6-4CE0-8C98-6DBB3163E6AE}" presName="desTx" presStyleLbl="alignAccFollowNode1" presStyleIdx="0" presStyleCnt="3">
        <dgm:presLayoutVars>
          <dgm:bulletEnabled val="1"/>
        </dgm:presLayoutVars>
      </dgm:prSet>
      <dgm:spPr/>
      <dgm:t>
        <a:bodyPr/>
        <a:lstStyle/>
        <a:p>
          <a:endParaRPr lang="en-US"/>
        </a:p>
      </dgm:t>
    </dgm:pt>
    <dgm:pt modelId="{EB962076-E408-4B15-A825-D7FA7CE16980}" type="pres">
      <dgm:prSet presAssocID="{2ABF7998-9A2F-4AF1-8D5C-707DA25A3411}" presName="space" presStyleCnt="0"/>
      <dgm:spPr/>
    </dgm:pt>
    <dgm:pt modelId="{194C77A7-EA0D-48DA-B3C8-9E7DBF75F373}" type="pres">
      <dgm:prSet presAssocID="{EB808D14-42F9-4770-BDF3-DB497CE45BAE}" presName="composite" presStyleCnt="0"/>
      <dgm:spPr/>
    </dgm:pt>
    <dgm:pt modelId="{6D20161B-3797-4984-91CA-AD0A129F76C0}" type="pres">
      <dgm:prSet presAssocID="{EB808D14-42F9-4770-BDF3-DB497CE45BAE}" presName="parTx" presStyleLbl="alignNode1" presStyleIdx="1" presStyleCnt="3">
        <dgm:presLayoutVars>
          <dgm:chMax val="0"/>
          <dgm:chPref val="0"/>
          <dgm:bulletEnabled val="1"/>
        </dgm:presLayoutVars>
      </dgm:prSet>
      <dgm:spPr/>
      <dgm:t>
        <a:bodyPr/>
        <a:lstStyle/>
        <a:p>
          <a:endParaRPr lang="en-US"/>
        </a:p>
      </dgm:t>
    </dgm:pt>
    <dgm:pt modelId="{7A5393E3-699E-45E6-885B-FC3C4E145D17}" type="pres">
      <dgm:prSet presAssocID="{EB808D14-42F9-4770-BDF3-DB497CE45BAE}" presName="desTx" presStyleLbl="alignAccFollowNode1" presStyleIdx="1" presStyleCnt="3">
        <dgm:presLayoutVars>
          <dgm:bulletEnabled val="1"/>
        </dgm:presLayoutVars>
      </dgm:prSet>
      <dgm:spPr/>
      <dgm:t>
        <a:bodyPr/>
        <a:lstStyle/>
        <a:p>
          <a:endParaRPr lang="en-US"/>
        </a:p>
      </dgm:t>
    </dgm:pt>
    <dgm:pt modelId="{F2EDFC96-F0CE-46A7-A7FC-A964175B70BE}" type="pres">
      <dgm:prSet presAssocID="{9E69A85B-604F-49D7-BC9A-60390CD8B540}" presName="space" presStyleCnt="0"/>
      <dgm:spPr/>
    </dgm:pt>
    <dgm:pt modelId="{84B6D468-19E5-4693-9CCF-08183D3AC55B}" type="pres">
      <dgm:prSet presAssocID="{D448D97A-74B3-43DE-B339-A855CBC0EED8}" presName="composite" presStyleCnt="0"/>
      <dgm:spPr/>
    </dgm:pt>
    <dgm:pt modelId="{CA38A66C-0733-4A2C-A6A9-A1E2BD1C9964}" type="pres">
      <dgm:prSet presAssocID="{D448D97A-74B3-43DE-B339-A855CBC0EED8}" presName="parTx" presStyleLbl="alignNode1" presStyleIdx="2" presStyleCnt="3">
        <dgm:presLayoutVars>
          <dgm:chMax val="0"/>
          <dgm:chPref val="0"/>
          <dgm:bulletEnabled val="1"/>
        </dgm:presLayoutVars>
      </dgm:prSet>
      <dgm:spPr/>
      <dgm:t>
        <a:bodyPr/>
        <a:lstStyle/>
        <a:p>
          <a:endParaRPr lang="en-US"/>
        </a:p>
      </dgm:t>
    </dgm:pt>
    <dgm:pt modelId="{AC4E00D3-9D8E-4563-B591-91B515167E23}" type="pres">
      <dgm:prSet presAssocID="{D448D97A-74B3-43DE-B339-A855CBC0EED8}" presName="desTx" presStyleLbl="alignAccFollowNode1" presStyleIdx="2" presStyleCnt="3">
        <dgm:presLayoutVars>
          <dgm:bulletEnabled val="1"/>
        </dgm:presLayoutVars>
      </dgm:prSet>
      <dgm:spPr/>
      <dgm:t>
        <a:bodyPr/>
        <a:lstStyle/>
        <a:p>
          <a:endParaRPr lang="en-US"/>
        </a:p>
      </dgm:t>
    </dgm:pt>
  </dgm:ptLst>
  <dgm:cxnLst>
    <dgm:cxn modelId="{33FE20C5-1E11-43A6-9C80-D5E1CB445162}" type="presOf" srcId="{6BF78E52-2369-465A-A8FF-D980DCF88A0B}" destId="{AC4E00D3-9D8E-4563-B591-91B515167E23}" srcOrd="0" destOrd="0" presId="urn:microsoft.com/office/officeart/2005/8/layout/hList1"/>
    <dgm:cxn modelId="{E34B32B5-7C4C-4CC1-8D7C-F9A9AB25D07A}" type="presOf" srcId="{63EB087A-3C1A-415A-8738-8014BF682401}" destId="{535055F2-3840-4215-A20F-BC8DD65881B1}" srcOrd="0" destOrd="1" presId="urn:microsoft.com/office/officeart/2005/8/layout/hList1"/>
    <dgm:cxn modelId="{98DE1B4B-4547-44E5-B8CD-FA34FD4CC7E7}" type="presOf" srcId="{BB57C747-75F6-4CE0-8C98-6DBB3163E6AE}" destId="{EA916011-5B0A-4680-ABE3-4B7D9D966417}" srcOrd="0" destOrd="0" presId="urn:microsoft.com/office/officeart/2005/8/layout/hList1"/>
    <dgm:cxn modelId="{B32622DD-C75F-4598-A319-8338383B902B}" type="presOf" srcId="{7EEF8FFA-4647-485E-B33B-D3E940341778}" destId="{AC4E00D3-9D8E-4563-B591-91B515167E23}" srcOrd="0" destOrd="1" presId="urn:microsoft.com/office/officeart/2005/8/layout/hList1"/>
    <dgm:cxn modelId="{6FEA47CA-BA21-471B-8882-A96A6F575258}" type="presOf" srcId="{7522D66C-574A-4FDC-AD08-12583CB05334}" destId="{535055F2-3840-4215-A20F-BC8DD65881B1}" srcOrd="0" destOrd="0" presId="urn:microsoft.com/office/officeart/2005/8/layout/hList1"/>
    <dgm:cxn modelId="{58B857D0-3D75-4F97-9BF4-771C87A83B06}" srcId="{BB57C747-75F6-4CE0-8C98-6DBB3163E6AE}" destId="{7522D66C-574A-4FDC-AD08-12583CB05334}" srcOrd="0" destOrd="0" parTransId="{54DE6996-EB74-4A7F-A17D-89D8E10CEB08}" sibTransId="{F0861856-BE97-4B06-9D13-85F9201A23A9}"/>
    <dgm:cxn modelId="{288E8A23-5020-46A4-BE5E-CD9AEB241BB0}" type="presOf" srcId="{31AAE7A7-E288-42F4-9005-8750E816859E}" destId="{7A5393E3-699E-45E6-885B-FC3C4E145D17}" srcOrd="0" destOrd="1" presId="urn:microsoft.com/office/officeart/2005/8/layout/hList1"/>
    <dgm:cxn modelId="{B9A6118C-0280-4A37-8749-BA367D14A04A}" srcId="{BB57C747-75F6-4CE0-8C98-6DBB3163E6AE}" destId="{63EB087A-3C1A-415A-8738-8014BF682401}" srcOrd="1" destOrd="0" parTransId="{A8782621-5D4A-4A00-94EE-29FEE87AC61A}" sibTransId="{64165C06-B547-419F-8014-BA5D82FFB258}"/>
    <dgm:cxn modelId="{D2E2E04C-ACD1-4C3B-867B-7F74E4283422}" type="presOf" srcId="{EB808D14-42F9-4770-BDF3-DB497CE45BAE}" destId="{6D20161B-3797-4984-91CA-AD0A129F76C0}" srcOrd="0" destOrd="0" presId="urn:microsoft.com/office/officeart/2005/8/layout/hList1"/>
    <dgm:cxn modelId="{7FD90C78-19B0-43A9-A34B-955D837CBD5F}" type="presOf" srcId="{D448D97A-74B3-43DE-B339-A855CBC0EED8}" destId="{CA38A66C-0733-4A2C-A6A9-A1E2BD1C9964}" srcOrd="0" destOrd="0" presId="urn:microsoft.com/office/officeart/2005/8/layout/hList1"/>
    <dgm:cxn modelId="{752D3D3A-4ACC-4781-929B-9D65A025CFA1}" type="presOf" srcId="{D7E54704-8161-4FBB-A4F4-40C45B4029AE}" destId="{7A5393E3-699E-45E6-885B-FC3C4E145D17}" srcOrd="0" destOrd="0" presId="urn:microsoft.com/office/officeart/2005/8/layout/hList1"/>
    <dgm:cxn modelId="{00C87606-EE7A-4F57-806E-1EB7E065CAB2}" srcId="{D06887F6-CD60-4EBF-B18B-1C4FBA51E356}" destId="{D448D97A-74B3-43DE-B339-A855CBC0EED8}" srcOrd="2" destOrd="0" parTransId="{483CE4EA-4D93-4068-B199-F66D4ED35432}" sibTransId="{F416A680-0159-4177-B5BC-BD1FEE672B7C}"/>
    <dgm:cxn modelId="{32915D4E-F841-47C0-A74F-87B2FABD157F}" srcId="{EB808D14-42F9-4770-BDF3-DB497CE45BAE}" destId="{D7E54704-8161-4FBB-A4F4-40C45B4029AE}" srcOrd="0" destOrd="0" parTransId="{8E674499-BD76-4C94-872A-B6214101BF5F}" sibTransId="{A8A9DF33-81EA-4926-B3C9-F278B953BF4A}"/>
    <dgm:cxn modelId="{55CBA1D6-5EC6-4BBA-9289-2D57644A9200}" type="presOf" srcId="{D06887F6-CD60-4EBF-B18B-1C4FBA51E356}" destId="{D46FBF7F-8469-4142-A7BC-CC66564A8BE8}" srcOrd="0" destOrd="0" presId="urn:microsoft.com/office/officeart/2005/8/layout/hList1"/>
    <dgm:cxn modelId="{4B2454FF-5A7C-4C1C-A127-16C0DE454764}" srcId="{D448D97A-74B3-43DE-B339-A855CBC0EED8}" destId="{7EEF8FFA-4647-485E-B33B-D3E940341778}" srcOrd="1" destOrd="0" parTransId="{811CFB81-3D3D-4A1A-8967-0268663C7DB5}" sibTransId="{96F6697E-7B59-4016-8AF2-CDCC22E8B7EC}"/>
    <dgm:cxn modelId="{579E5854-9A03-4895-8F87-929F6B371762}" srcId="{D06887F6-CD60-4EBF-B18B-1C4FBA51E356}" destId="{BB57C747-75F6-4CE0-8C98-6DBB3163E6AE}" srcOrd="0" destOrd="0" parTransId="{9FF7003E-F2B9-463C-9A34-75FBE6FA7EDA}" sibTransId="{2ABF7998-9A2F-4AF1-8D5C-707DA25A3411}"/>
    <dgm:cxn modelId="{7120D267-FADA-47F1-9D95-1227599293A5}" srcId="{D06887F6-CD60-4EBF-B18B-1C4FBA51E356}" destId="{EB808D14-42F9-4770-BDF3-DB497CE45BAE}" srcOrd="1" destOrd="0" parTransId="{7518A782-CA55-4A6A-A558-918DE65DA959}" sibTransId="{9E69A85B-604F-49D7-BC9A-60390CD8B540}"/>
    <dgm:cxn modelId="{24641803-D2C6-4F1A-B4A9-B56FABAA63DE}" srcId="{EB808D14-42F9-4770-BDF3-DB497CE45BAE}" destId="{31AAE7A7-E288-42F4-9005-8750E816859E}" srcOrd="1" destOrd="0" parTransId="{973A8588-FEA6-4B97-9DA6-DD2D09EFB4D7}" sibTransId="{7FDB83E7-B5DF-441F-B7B7-7F3F6CFCF561}"/>
    <dgm:cxn modelId="{C83D6FA5-2988-4463-AA11-EE79E659443F}" srcId="{D448D97A-74B3-43DE-B339-A855CBC0EED8}" destId="{6BF78E52-2369-465A-A8FF-D980DCF88A0B}" srcOrd="0" destOrd="0" parTransId="{A1ABEAB6-29AA-45A0-8D46-FFE01B348C97}" sibTransId="{335E3E8F-6143-4507-A5CE-EA46BAB05555}"/>
    <dgm:cxn modelId="{162F25C2-4E9B-4941-AC1A-3D13CCA42EDD}" type="presParOf" srcId="{D46FBF7F-8469-4142-A7BC-CC66564A8BE8}" destId="{FEB45FBF-B454-4F5D-B622-79823BC6A811}" srcOrd="0" destOrd="0" presId="urn:microsoft.com/office/officeart/2005/8/layout/hList1"/>
    <dgm:cxn modelId="{5543E79E-8B91-4903-8D8E-327A963B4545}" type="presParOf" srcId="{FEB45FBF-B454-4F5D-B622-79823BC6A811}" destId="{EA916011-5B0A-4680-ABE3-4B7D9D966417}" srcOrd="0" destOrd="0" presId="urn:microsoft.com/office/officeart/2005/8/layout/hList1"/>
    <dgm:cxn modelId="{36396DBA-CFCB-490E-B2B1-9C2B094DCD26}" type="presParOf" srcId="{FEB45FBF-B454-4F5D-B622-79823BC6A811}" destId="{535055F2-3840-4215-A20F-BC8DD65881B1}" srcOrd="1" destOrd="0" presId="urn:microsoft.com/office/officeart/2005/8/layout/hList1"/>
    <dgm:cxn modelId="{F10A0D15-C352-457F-8CCA-6B08F1B4534F}" type="presParOf" srcId="{D46FBF7F-8469-4142-A7BC-CC66564A8BE8}" destId="{EB962076-E408-4B15-A825-D7FA7CE16980}" srcOrd="1" destOrd="0" presId="urn:microsoft.com/office/officeart/2005/8/layout/hList1"/>
    <dgm:cxn modelId="{AB284058-D42D-4182-BBCB-510B6EF737CA}" type="presParOf" srcId="{D46FBF7F-8469-4142-A7BC-CC66564A8BE8}" destId="{194C77A7-EA0D-48DA-B3C8-9E7DBF75F373}" srcOrd="2" destOrd="0" presId="urn:microsoft.com/office/officeart/2005/8/layout/hList1"/>
    <dgm:cxn modelId="{0BC5C7CF-8910-4350-A387-E7F30178B464}" type="presParOf" srcId="{194C77A7-EA0D-48DA-B3C8-9E7DBF75F373}" destId="{6D20161B-3797-4984-91CA-AD0A129F76C0}" srcOrd="0" destOrd="0" presId="urn:microsoft.com/office/officeart/2005/8/layout/hList1"/>
    <dgm:cxn modelId="{82079198-CE59-4116-90AF-DCF2105D9DC2}" type="presParOf" srcId="{194C77A7-EA0D-48DA-B3C8-9E7DBF75F373}" destId="{7A5393E3-699E-45E6-885B-FC3C4E145D17}" srcOrd="1" destOrd="0" presId="urn:microsoft.com/office/officeart/2005/8/layout/hList1"/>
    <dgm:cxn modelId="{F2E439D0-6DF9-488C-A51E-DC8572B8660C}" type="presParOf" srcId="{D46FBF7F-8469-4142-A7BC-CC66564A8BE8}" destId="{F2EDFC96-F0CE-46A7-A7FC-A964175B70BE}" srcOrd="3" destOrd="0" presId="urn:microsoft.com/office/officeart/2005/8/layout/hList1"/>
    <dgm:cxn modelId="{1354E94F-441C-467D-8994-8766D929D075}" type="presParOf" srcId="{D46FBF7F-8469-4142-A7BC-CC66564A8BE8}" destId="{84B6D468-19E5-4693-9CCF-08183D3AC55B}" srcOrd="4" destOrd="0" presId="urn:microsoft.com/office/officeart/2005/8/layout/hList1"/>
    <dgm:cxn modelId="{477C88C8-8787-427E-9F2F-3AE23686A833}" type="presParOf" srcId="{84B6D468-19E5-4693-9CCF-08183D3AC55B}" destId="{CA38A66C-0733-4A2C-A6A9-A1E2BD1C9964}" srcOrd="0" destOrd="0" presId="urn:microsoft.com/office/officeart/2005/8/layout/hList1"/>
    <dgm:cxn modelId="{4EEB9F84-2605-4CE8-9622-E3E450B22418}" type="presParOf" srcId="{84B6D468-19E5-4693-9CCF-08183D3AC55B}" destId="{AC4E00D3-9D8E-4563-B591-91B515167E23}" srcOrd="1" destOrd="0" presId="urn:microsoft.com/office/officeart/2005/8/layout/h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E3F3B571-7172-41C6-9C08-A4BA88B34AC6}" type="doc">
      <dgm:prSet loTypeId="urn:microsoft.com/office/officeart/2005/8/layout/pList2#4" loCatId="picture" qsTypeId="urn:microsoft.com/office/officeart/2005/8/quickstyle/simple1" qsCatId="simple" csTypeId="urn:microsoft.com/office/officeart/2005/8/colors/accent2_5" csCatId="accent2" phldr="1"/>
      <dgm:spPr/>
      <dgm:t>
        <a:bodyPr/>
        <a:lstStyle/>
        <a:p>
          <a:endParaRPr lang="en-US"/>
        </a:p>
      </dgm:t>
    </dgm:pt>
    <dgm:pt modelId="{F647F25F-1EA9-49B5-881D-C6A5AC28DA25}">
      <dgm:prSet phldrT="[Text]"/>
      <dgm:spPr/>
      <dgm:t>
        <a:bodyPr/>
        <a:lstStyle/>
        <a:p>
          <a:r>
            <a:rPr lang="en-US" dirty="0" smtClean="0">
              <a:latin typeface="Franklin Gothic Medium" panose="020B0603020102020204" pitchFamily="34" charset="0"/>
            </a:rPr>
            <a:t>Accountability</a:t>
          </a:r>
          <a:endParaRPr lang="en-US" dirty="0">
            <a:latin typeface="Franklin Gothic Medium" panose="020B0603020102020204" pitchFamily="34" charset="0"/>
          </a:endParaRPr>
        </a:p>
      </dgm:t>
    </dgm:pt>
    <dgm:pt modelId="{47CD38A0-4A5E-4B07-82F2-ED29F97ABA4F}" type="parTrans" cxnId="{A7965883-272B-41E5-B94B-CE4469696757}">
      <dgm:prSet/>
      <dgm:spPr/>
      <dgm:t>
        <a:bodyPr/>
        <a:lstStyle/>
        <a:p>
          <a:endParaRPr lang="en-US"/>
        </a:p>
      </dgm:t>
    </dgm:pt>
    <dgm:pt modelId="{EA760651-594A-4BBD-8BD6-38088A9AB5D7}" type="sibTrans" cxnId="{A7965883-272B-41E5-B94B-CE4469696757}">
      <dgm:prSet/>
      <dgm:spPr/>
      <dgm:t>
        <a:bodyPr/>
        <a:lstStyle/>
        <a:p>
          <a:endParaRPr lang="en-US"/>
        </a:p>
      </dgm:t>
    </dgm:pt>
    <dgm:pt modelId="{095C86B8-E100-4103-BE81-E6D3F8BC2FBC}">
      <dgm:prSet phldrT="[Text]"/>
      <dgm:spPr/>
      <dgm:t>
        <a:bodyPr/>
        <a:lstStyle/>
        <a:p>
          <a:r>
            <a:rPr lang="en-US" dirty="0" smtClean="0">
              <a:latin typeface="Franklin Gothic Medium" panose="020B0603020102020204" pitchFamily="34" charset="0"/>
            </a:rPr>
            <a:t>Will improve</a:t>
          </a:r>
          <a:endParaRPr lang="en-US" dirty="0">
            <a:latin typeface="Franklin Gothic Medium" panose="020B0603020102020204" pitchFamily="34" charset="0"/>
          </a:endParaRPr>
        </a:p>
      </dgm:t>
    </dgm:pt>
    <dgm:pt modelId="{4C36E9F4-5DA1-4593-A6C0-8F67F3F5196E}" type="parTrans" cxnId="{CC12EBA8-3759-468B-A5B4-25B18D740CA0}">
      <dgm:prSet/>
      <dgm:spPr/>
      <dgm:t>
        <a:bodyPr/>
        <a:lstStyle/>
        <a:p>
          <a:endParaRPr lang="en-US"/>
        </a:p>
      </dgm:t>
    </dgm:pt>
    <dgm:pt modelId="{F8BD5EDA-149D-4B79-93C7-E6918EDAD4F2}" type="sibTrans" cxnId="{CC12EBA8-3759-468B-A5B4-25B18D740CA0}">
      <dgm:prSet/>
      <dgm:spPr/>
      <dgm:t>
        <a:bodyPr/>
        <a:lstStyle/>
        <a:p>
          <a:endParaRPr lang="en-US"/>
        </a:p>
      </dgm:t>
    </dgm:pt>
    <dgm:pt modelId="{7B836471-F131-4AED-ADB4-46F07786F88D}">
      <dgm:prSet phldrT="[Text]"/>
      <dgm:spPr/>
      <dgm:t>
        <a:bodyPr/>
        <a:lstStyle/>
        <a:p>
          <a:r>
            <a:rPr lang="en-US" dirty="0" smtClean="0">
              <a:latin typeface="Franklin Gothic Medium" panose="020B0603020102020204" pitchFamily="34" charset="0"/>
            </a:rPr>
            <a:t>BoP / infra. Investment</a:t>
          </a:r>
          <a:endParaRPr lang="en-US" dirty="0">
            <a:latin typeface="Franklin Gothic Medium" panose="020B0603020102020204" pitchFamily="34" charset="0"/>
          </a:endParaRPr>
        </a:p>
      </dgm:t>
    </dgm:pt>
    <dgm:pt modelId="{5A1EA7BD-DFAE-4C7D-8841-030F72EE0681}" type="parTrans" cxnId="{4B6E011F-1C7B-4807-A812-E55569A41434}">
      <dgm:prSet/>
      <dgm:spPr/>
      <dgm:t>
        <a:bodyPr/>
        <a:lstStyle/>
        <a:p>
          <a:endParaRPr lang="en-US"/>
        </a:p>
      </dgm:t>
    </dgm:pt>
    <dgm:pt modelId="{8420146E-D59E-46CC-A647-E34EAB717135}" type="sibTrans" cxnId="{4B6E011F-1C7B-4807-A812-E55569A41434}">
      <dgm:prSet/>
      <dgm:spPr/>
      <dgm:t>
        <a:bodyPr/>
        <a:lstStyle/>
        <a:p>
          <a:endParaRPr lang="en-US"/>
        </a:p>
      </dgm:t>
    </dgm:pt>
    <dgm:pt modelId="{20E9FCB7-82C4-4B38-A305-672314689468}">
      <dgm:prSet phldrT="[Text]"/>
      <dgm:spPr/>
      <dgm:t>
        <a:bodyPr/>
        <a:lstStyle/>
        <a:p>
          <a:r>
            <a:rPr lang="en-US" dirty="0" smtClean="0">
              <a:latin typeface="Franklin Gothic Medium" panose="020B0603020102020204" pitchFamily="34" charset="0"/>
            </a:rPr>
            <a:t>Will not improve</a:t>
          </a:r>
          <a:endParaRPr lang="en-US" dirty="0">
            <a:latin typeface="Franklin Gothic Medium" panose="020B0603020102020204" pitchFamily="34" charset="0"/>
          </a:endParaRPr>
        </a:p>
      </dgm:t>
    </dgm:pt>
    <dgm:pt modelId="{911E776A-7DDC-4397-95A0-66CFF1926F57}" type="parTrans" cxnId="{0FDF0BDE-6507-4FCC-A938-1EED11F1B87D}">
      <dgm:prSet/>
      <dgm:spPr/>
      <dgm:t>
        <a:bodyPr/>
        <a:lstStyle/>
        <a:p>
          <a:endParaRPr lang="en-US"/>
        </a:p>
      </dgm:t>
    </dgm:pt>
    <dgm:pt modelId="{5942F44D-F652-4139-8AE5-2CE448268540}" type="sibTrans" cxnId="{0FDF0BDE-6507-4FCC-A938-1EED11F1B87D}">
      <dgm:prSet/>
      <dgm:spPr/>
      <dgm:t>
        <a:bodyPr/>
        <a:lstStyle/>
        <a:p>
          <a:endParaRPr lang="en-US"/>
        </a:p>
      </dgm:t>
    </dgm:pt>
    <dgm:pt modelId="{2F337C10-FE97-4684-853D-EA9D1DDFB20D}">
      <dgm:prSet phldrT="[Text]"/>
      <dgm:spPr/>
      <dgm:t>
        <a:bodyPr/>
        <a:lstStyle/>
        <a:p>
          <a:r>
            <a:rPr lang="en-US" dirty="0" smtClean="0">
              <a:latin typeface="Franklin Gothic Medium" panose="020B0603020102020204" pitchFamily="34" charset="0"/>
            </a:rPr>
            <a:t>Will improve</a:t>
          </a:r>
          <a:endParaRPr lang="en-US" dirty="0">
            <a:latin typeface="Franklin Gothic Medium" panose="020B0603020102020204" pitchFamily="34" charset="0"/>
          </a:endParaRPr>
        </a:p>
      </dgm:t>
    </dgm:pt>
    <dgm:pt modelId="{0FFC2BBA-AB46-4997-A363-83FFD50D9552}" type="parTrans" cxnId="{251F1472-DC21-45CC-AA8A-5773D4A57EFE}">
      <dgm:prSet/>
      <dgm:spPr/>
      <dgm:t>
        <a:bodyPr/>
        <a:lstStyle/>
        <a:p>
          <a:endParaRPr lang="en-US"/>
        </a:p>
      </dgm:t>
    </dgm:pt>
    <dgm:pt modelId="{112F392B-3EE1-4DB7-9BEE-9E6815A8D22A}" type="sibTrans" cxnId="{251F1472-DC21-45CC-AA8A-5773D4A57EFE}">
      <dgm:prSet/>
      <dgm:spPr/>
      <dgm:t>
        <a:bodyPr/>
        <a:lstStyle/>
        <a:p>
          <a:endParaRPr lang="en-US"/>
        </a:p>
      </dgm:t>
    </dgm:pt>
    <dgm:pt modelId="{59DE9AC4-AFE9-4740-BF13-EF594CF8D99F}">
      <dgm:prSet phldrT="[Text]"/>
      <dgm:spPr/>
      <dgm:t>
        <a:bodyPr/>
        <a:lstStyle/>
        <a:p>
          <a:r>
            <a:rPr lang="en-US" dirty="0" smtClean="0">
              <a:latin typeface="Franklin Gothic Medium" panose="020B0603020102020204" pitchFamily="34" charset="0"/>
            </a:rPr>
            <a:t>Will not</a:t>
          </a:r>
          <a:endParaRPr lang="en-US" dirty="0">
            <a:latin typeface="Franklin Gothic Medium" panose="020B0603020102020204" pitchFamily="34" charset="0"/>
          </a:endParaRPr>
        </a:p>
      </dgm:t>
    </dgm:pt>
    <dgm:pt modelId="{54E74CB4-0195-43D4-B87B-5558E7722727}" type="parTrans" cxnId="{7DA3DC57-BA4F-4C7A-B895-4D332E3ABA30}">
      <dgm:prSet/>
      <dgm:spPr/>
      <dgm:t>
        <a:bodyPr/>
        <a:lstStyle/>
        <a:p>
          <a:endParaRPr lang="en-US"/>
        </a:p>
      </dgm:t>
    </dgm:pt>
    <dgm:pt modelId="{CBDC3126-B753-46CF-95A8-45413FD63925}" type="sibTrans" cxnId="{7DA3DC57-BA4F-4C7A-B895-4D332E3ABA30}">
      <dgm:prSet/>
      <dgm:spPr/>
      <dgm:t>
        <a:bodyPr/>
        <a:lstStyle/>
        <a:p>
          <a:endParaRPr lang="en-US"/>
        </a:p>
      </dgm:t>
    </dgm:pt>
    <dgm:pt modelId="{41BF3549-DDD3-403A-A6D2-E7EECE204283}">
      <dgm:prSet phldrT="[Text]"/>
      <dgm:spPr/>
      <dgm:t>
        <a:bodyPr/>
        <a:lstStyle/>
        <a:p>
          <a:r>
            <a:rPr lang="en-US" dirty="0" smtClean="0">
              <a:latin typeface="Franklin Gothic Medium" panose="020B0603020102020204" pitchFamily="34" charset="0"/>
            </a:rPr>
            <a:t>Rural penetration</a:t>
          </a:r>
          <a:endParaRPr lang="en-US" dirty="0">
            <a:latin typeface="Franklin Gothic Medium" panose="020B0603020102020204" pitchFamily="34" charset="0"/>
          </a:endParaRPr>
        </a:p>
      </dgm:t>
    </dgm:pt>
    <dgm:pt modelId="{3DD6F858-156B-44B7-B276-5D24204DB032}" type="parTrans" cxnId="{817BB437-DA12-403D-995E-B2D06CE678D8}">
      <dgm:prSet/>
      <dgm:spPr/>
      <dgm:t>
        <a:bodyPr/>
        <a:lstStyle/>
        <a:p>
          <a:endParaRPr lang="en-US"/>
        </a:p>
      </dgm:t>
    </dgm:pt>
    <dgm:pt modelId="{9D75EFAC-422D-4D1E-98FB-628A14D897C5}" type="sibTrans" cxnId="{817BB437-DA12-403D-995E-B2D06CE678D8}">
      <dgm:prSet/>
      <dgm:spPr/>
      <dgm:t>
        <a:bodyPr/>
        <a:lstStyle/>
        <a:p>
          <a:endParaRPr lang="en-US"/>
        </a:p>
      </dgm:t>
    </dgm:pt>
    <dgm:pt modelId="{F99FF8DA-C952-452D-A060-B127F119BD35}">
      <dgm:prSet phldrT="[Text]"/>
      <dgm:spPr/>
      <dgm:t>
        <a:bodyPr/>
        <a:lstStyle/>
        <a:p>
          <a:r>
            <a:rPr lang="en-US" dirty="0" smtClean="0">
              <a:latin typeface="Franklin Gothic Medium" panose="020B0603020102020204" pitchFamily="34" charset="0"/>
            </a:rPr>
            <a:t>Will Happen</a:t>
          </a:r>
          <a:endParaRPr lang="en-US" dirty="0">
            <a:latin typeface="Franklin Gothic Medium" panose="020B0603020102020204" pitchFamily="34" charset="0"/>
          </a:endParaRPr>
        </a:p>
      </dgm:t>
    </dgm:pt>
    <dgm:pt modelId="{7FC6F90B-E1D5-4DA8-8157-F4AB62B2F4CE}" type="parTrans" cxnId="{9D43F661-1EC5-422E-9A84-AFDAB82536F6}">
      <dgm:prSet/>
      <dgm:spPr/>
      <dgm:t>
        <a:bodyPr/>
        <a:lstStyle/>
        <a:p>
          <a:endParaRPr lang="en-US"/>
        </a:p>
      </dgm:t>
    </dgm:pt>
    <dgm:pt modelId="{7517930B-C775-451E-B6A1-96919F559BBA}" type="sibTrans" cxnId="{9D43F661-1EC5-422E-9A84-AFDAB82536F6}">
      <dgm:prSet/>
      <dgm:spPr/>
      <dgm:t>
        <a:bodyPr/>
        <a:lstStyle/>
        <a:p>
          <a:endParaRPr lang="en-US"/>
        </a:p>
      </dgm:t>
    </dgm:pt>
    <dgm:pt modelId="{3872DFBE-A77B-4546-B6C3-1CE4745BE363}">
      <dgm:prSet phldrT="[Text]"/>
      <dgm:spPr/>
      <dgm:t>
        <a:bodyPr/>
        <a:lstStyle/>
        <a:p>
          <a:r>
            <a:rPr lang="en-US" dirty="0" smtClean="0">
              <a:latin typeface="Franklin Gothic Medium" panose="020B0603020102020204" pitchFamily="34" charset="0"/>
            </a:rPr>
            <a:t>Will not Happen</a:t>
          </a:r>
          <a:endParaRPr lang="en-US" dirty="0">
            <a:latin typeface="Franklin Gothic Medium" panose="020B0603020102020204" pitchFamily="34" charset="0"/>
          </a:endParaRPr>
        </a:p>
      </dgm:t>
    </dgm:pt>
    <dgm:pt modelId="{5F3A686D-7608-40A7-94F5-9DF3A163AC3D}" type="parTrans" cxnId="{0B82752B-FB10-4B6F-9F26-E90423BB667E}">
      <dgm:prSet/>
      <dgm:spPr/>
      <dgm:t>
        <a:bodyPr/>
        <a:lstStyle/>
        <a:p>
          <a:endParaRPr lang="en-US"/>
        </a:p>
      </dgm:t>
    </dgm:pt>
    <dgm:pt modelId="{B65927AE-00C8-4812-BBF4-12911452D09A}" type="sibTrans" cxnId="{0B82752B-FB10-4B6F-9F26-E90423BB667E}">
      <dgm:prSet/>
      <dgm:spPr/>
      <dgm:t>
        <a:bodyPr/>
        <a:lstStyle/>
        <a:p>
          <a:endParaRPr lang="en-US"/>
        </a:p>
      </dgm:t>
    </dgm:pt>
    <dgm:pt modelId="{05AB3F76-F42F-47F9-BD41-EA2715485556}" type="pres">
      <dgm:prSet presAssocID="{E3F3B571-7172-41C6-9C08-A4BA88B34AC6}" presName="Name0" presStyleCnt="0">
        <dgm:presLayoutVars>
          <dgm:dir/>
          <dgm:resizeHandles val="exact"/>
        </dgm:presLayoutVars>
      </dgm:prSet>
      <dgm:spPr/>
      <dgm:t>
        <a:bodyPr/>
        <a:lstStyle/>
        <a:p>
          <a:endParaRPr lang="en-US"/>
        </a:p>
      </dgm:t>
    </dgm:pt>
    <dgm:pt modelId="{6525CD52-F48D-4F7E-BBE5-37D3DE720AF0}" type="pres">
      <dgm:prSet presAssocID="{E3F3B571-7172-41C6-9C08-A4BA88B34AC6}" presName="bkgdShp" presStyleLbl="alignAccFollowNode1" presStyleIdx="0" presStyleCnt="1"/>
      <dgm:spPr/>
    </dgm:pt>
    <dgm:pt modelId="{41FE5A97-A1C5-483B-8C66-AFB2F363BEB5}" type="pres">
      <dgm:prSet presAssocID="{E3F3B571-7172-41C6-9C08-A4BA88B34AC6}" presName="linComp" presStyleCnt="0"/>
      <dgm:spPr/>
    </dgm:pt>
    <dgm:pt modelId="{A940439C-C0B6-4505-81DC-DF215008997F}" type="pres">
      <dgm:prSet presAssocID="{F647F25F-1EA9-49B5-881D-C6A5AC28DA25}" presName="compNode" presStyleCnt="0"/>
      <dgm:spPr/>
    </dgm:pt>
    <dgm:pt modelId="{55C3B1C5-05B4-43C9-8791-71E704174AF7}" type="pres">
      <dgm:prSet presAssocID="{F647F25F-1EA9-49B5-881D-C6A5AC28DA25}" presName="node" presStyleLbl="node1" presStyleIdx="0" presStyleCnt="3">
        <dgm:presLayoutVars>
          <dgm:bulletEnabled val="1"/>
        </dgm:presLayoutVars>
      </dgm:prSet>
      <dgm:spPr/>
      <dgm:t>
        <a:bodyPr/>
        <a:lstStyle/>
        <a:p>
          <a:endParaRPr lang="en-US"/>
        </a:p>
      </dgm:t>
    </dgm:pt>
    <dgm:pt modelId="{4F9F003E-CB61-4EE1-AC83-FB1EAF0EAF6A}" type="pres">
      <dgm:prSet presAssocID="{F647F25F-1EA9-49B5-881D-C6A5AC28DA25}" presName="invisiNode" presStyleLbl="node1" presStyleIdx="0" presStyleCnt="3"/>
      <dgm:spPr/>
    </dgm:pt>
    <dgm:pt modelId="{D29D530A-F18F-4F74-AFAE-720F5FDD107A}" type="pres">
      <dgm:prSet presAssocID="{F647F25F-1EA9-49B5-881D-C6A5AC28DA25}"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43BA7884-15DC-405D-99A8-929C59ED35DB}" type="pres">
      <dgm:prSet presAssocID="{EA760651-594A-4BBD-8BD6-38088A9AB5D7}" presName="sibTrans" presStyleLbl="sibTrans2D1" presStyleIdx="0" presStyleCnt="0"/>
      <dgm:spPr/>
      <dgm:t>
        <a:bodyPr/>
        <a:lstStyle/>
        <a:p>
          <a:endParaRPr lang="en-US"/>
        </a:p>
      </dgm:t>
    </dgm:pt>
    <dgm:pt modelId="{8A701980-E867-44E8-B5F0-47DAF8B97642}" type="pres">
      <dgm:prSet presAssocID="{7B836471-F131-4AED-ADB4-46F07786F88D}" presName="compNode" presStyleCnt="0"/>
      <dgm:spPr/>
    </dgm:pt>
    <dgm:pt modelId="{DC25C3D3-43F4-48D8-AEA9-1F1817385BFC}" type="pres">
      <dgm:prSet presAssocID="{7B836471-F131-4AED-ADB4-46F07786F88D}" presName="node" presStyleLbl="node1" presStyleIdx="1" presStyleCnt="3">
        <dgm:presLayoutVars>
          <dgm:bulletEnabled val="1"/>
        </dgm:presLayoutVars>
      </dgm:prSet>
      <dgm:spPr/>
      <dgm:t>
        <a:bodyPr/>
        <a:lstStyle/>
        <a:p>
          <a:endParaRPr lang="en-US"/>
        </a:p>
      </dgm:t>
    </dgm:pt>
    <dgm:pt modelId="{D358CE4E-D086-4205-A254-23C093073D5B}" type="pres">
      <dgm:prSet presAssocID="{7B836471-F131-4AED-ADB4-46F07786F88D}" presName="invisiNode" presStyleLbl="node1" presStyleIdx="1" presStyleCnt="3"/>
      <dgm:spPr/>
    </dgm:pt>
    <dgm:pt modelId="{D454FA79-CFBC-4DE9-98B8-AC32E450D268}" type="pres">
      <dgm:prSet presAssocID="{7B836471-F131-4AED-ADB4-46F07786F88D}" presName="imagNode"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9026ECD0-E7C4-48C9-93F3-026C3664C154}" type="pres">
      <dgm:prSet presAssocID="{8420146E-D59E-46CC-A647-E34EAB717135}" presName="sibTrans" presStyleLbl="sibTrans2D1" presStyleIdx="0" presStyleCnt="0"/>
      <dgm:spPr/>
      <dgm:t>
        <a:bodyPr/>
        <a:lstStyle/>
        <a:p>
          <a:endParaRPr lang="en-US"/>
        </a:p>
      </dgm:t>
    </dgm:pt>
    <dgm:pt modelId="{41703D86-1F39-49F8-ACD1-2BEE9CC157B4}" type="pres">
      <dgm:prSet presAssocID="{41BF3549-DDD3-403A-A6D2-E7EECE204283}" presName="compNode" presStyleCnt="0"/>
      <dgm:spPr/>
    </dgm:pt>
    <dgm:pt modelId="{7016AA62-5032-4F1A-9B86-48EB3F7A365D}" type="pres">
      <dgm:prSet presAssocID="{41BF3549-DDD3-403A-A6D2-E7EECE204283}" presName="node" presStyleLbl="node1" presStyleIdx="2" presStyleCnt="3">
        <dgm:presLayoutVars>
          <dgm:bulletEnabled val="1"/>
        </dgm:presLayoutVars>
      </dgm:prSet>
      <dgm:spPr/>
      <dgm:t>
        <a:bodyPr/>
        <a:lstStyle/>
        <a:p>
          <a:endParaRPr lang="en-US"/>
        </a:p>
      </dgm:t>
    </dgm:pt>
    <dgm:pt modelId="{BAF9A2B2-6E10-42F8-962C-F638889CCFE5}" type="pres">
      <dgm:prSet presAssocID="{41BF3549-DDD3-403A-A6D2-E7EECE204283}" presName="invisiNode" presStyleLbl="node1" presStyleIdx="2" presStyleCnt="3"/>
      <dgm:spPr/>
    </dgm:pt>
    <dgm:pt modelId="{23371AD9-281A-4995-87D3-BF35FFB0694A}" type="pres">
      <dgm:prSet presAssocID="{41BF3549-DDD3-403A-A6D2-E7EECE204283}" presName="imagNode"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Lst>
  <dgm:cxnLst>
    <dgm:cxn modelId="{9D43F661-1EC5-422E-9A84-AFDAB82536F6}" srcId="{41BF3549-DDD3-403A-A6D2-E7EECE204283}" destId="{F99FF8DA-C952-452D-A060-B127F119BD35}" srcOrd="0" destOrd="0" parTransId="{7FC6F90B-E1D5-4DA8-8157-F4AB62B2F4CE}" sibTransId="{7517930B-C775-451E-B6A1-96919F559BBA}"/>
    <dgm:cxn modelId="{7DA3DC57-BA4F-4C7A-B895-4D332E3ABA30}" srcId="{7B836471-F131-4AED-ADB4-46F07786F88D}" destId="{59DE9AC4-AFE9-4740-BF13-EF594CF8D99F}" srcOrd="1" destOrd="0" parTransId="{54E74CB4-0195-43D4-B87B-5558E7722727}" sibTransId="{CBDC3126-B753-46CF-95A8-45413FD63925}"/>
    <dgm:cxn modelId="{204EFDC2-346C-49AF-934D-47916D779F01}" type="presOf" srcId="{2F337C10-FE97-4684-853D-EA9D1DDFB20D}" destId="{DC25C3D3-43F4-48D8-AEA9-1F1817385BFC}" srcOrd="0" destOrd="1" presId="urn:microsoft.com/office/officeart/2005/8/layout/pList2#4"/>
    <dgm:cxn modelId="{9C3A683E-FEC1-4254-9147-2E2FBA3CA3E0}" type="presOf" srcId="{7B836471-F131-4AED-ADB4-46F07786F88D}" destId="{DC25C3D3-43F4-48D8-AEA9-1F1817385BFC}" srcOrd="0" destOrd="0" presId="urn:microsoft.com/office/officeart/2005/8/layout/pList2#4"/>
    <dgm:cxn modelId="{440C9555-EEDF-477D-A3AD-1057DAB8B0C6}" type="presOf" srcId="{095C86B8-E100-4103-BE81-E6D3F8BC2FBC}" destId="{55C3B1C5-05B4-43C9-8791-71E704174AF7}" srcOrd="0" destOrd="1" presId="urn:microsoft.com/office/officeart/2005/8/layout/pList2#4"/>
    <dgm:cxn modelId="{CFFF1281-DEF7-46F2-B034-A288592E4AC0}" type="presOf" srcId="{41BF3549-DDD3-403A-A6D2-E7EECE204283}" destId="{7016AA62-5032-4F1A-9B86-48EB3F7A365D}" srcOrd="0" destOrd="0" presId="urn:microsoft.com/office/officeart/2005/8/layout/pList2#4"/>
    <dgm:cxn modelId="{CD439E3A-9E9A-4ECC-A806-A70BA7A1B5CB}" type="presOf" srcId="{F647F25F-1EA9-49B5-881D-C6A5AC28DA25}" destId="{55C3B1C5-05B4-43C9-8791-71E704174AF7}" srcOrd="0" destOrd="0" presId="urn:microsoft.com/office/officeart/2005/8/layout/pList2#4"/>
    <dgm:cxn modelId="{1116CCDB-694B-4DAE-9B92-13F9EA2B7EBF}" type="presOf" srcId="{8420146E-D59E-46CC-A647-E34EAB717135}" destId="{9026ECD0-E7C4-48C9-93F3-026C3664C154}" srcOrd="0" destOrd="0" presId="urn:microsoft.com/office/officeart/2005/8/layout/pList2#4"/>
    <dgm:cxn modelId="{9061855E-4B84-4D5D-B521-A6DD672FBCFE}" type="presOf" srcId="{EA760651-594A-4BBD-8BD6-38088A9AB5D7}" destId="{43BA7884-15DC-405D-99A8-929C59ED35DB}" srcOrd="0" destOrd="0" presId="urn:microsoft.com/office/officeart/2005/8/layout/pList2#4"/>
    <dgm:cxn modelId="{598ED700-A919-465E-A57B-1140F10C6077}" type="presOf" srcId="{3872DFBE-A77B-4546-B6C3-1CE4745BE363}" destId="{7016AA62-5032-4F1A-9B86-48EB3F7A365D}" srcOrd="0" destOrd="2" presId="urn:microsoft.com/office/officeart/2005/8/layout/pList2#4"/>
    <dgm:cxn modelId="{4B6E011F-1C7B-4807-A812-E55569A41434}" srcId="{E3F3B571-7172-41C6-9C08-A4BA88B34AC6}" destId="{7B836471-F131-4AED-ADB4-46F07786F88D}" srcOrd="1" destOrd="0" parTransId="{5A1EA7BD-DFAE-4C7D-8841-030F72EE0681}" sibTransId="{8420146E-D59E-46CC-A647-E34EAB717135}"/>
    <dgm:cxn modelId="{817BB437-DA12-403D-995E-B2D06CE678D8}" srcId="{E3F3B571-7172-41C6-9C08-A4BA88B34AC6}" destId="{41BF3549-DDD3-403A-A6D2-E7EECE204283}" srcOrd="2" destOrd="0" parTransId="{3DD6F858-156B-44B7-B276-5D24204DB032}" sibTransId="{9D75EFAC-422D-4D1E-98FB-628A14D897C5}"/>
    <dgm:cxn modelId="{F0034DC9-9727-4BB2-8333-B61389B3A578}" type="presOf" srcId="{20E9FCB7-82C4-4B38-A305-672314689468}" destId="{55C3B1C5-05B4-43C9-8791-71E704174AF7}" srcOrd="0" destOrd="2" presId="urn:microsoft.com/office/officeart/2005/8/layout/pList2#4"/>
    <dgm:cxn modelId="{A7965883-272B-41E5-B94B-CE4469696757}" srcId="{E3F3B571-7172-41C6-9C08-A4BA88B34AC6}" destId="{F647F25F-1EA9-49B5-881D-C6A5AC28DA25}" srcOrd="0" destOrd="0" parTransId="{47CD38A0-4A5E-4B07-82F2-ED29F97ABA4F}" sibTransId="{EA760651-594A-4BBD-8BD6-38088A9AB5D7}"/>
    <dgm:cxn modelId="{251F1472-DC21-45CC-AA8A-5773D4A57EFE}" srcId="{7B836471-F131-4AED-ADB4-46F07786F88D}" destId="{2F337C10-FE97-4684-853D-EA9D1DDFB20D}" srcOrd="0" destOrd="0" parTransId="{0FFC2BBA-AB46-4997-A363-83FFD50D9552}" sibTransId="{112F392B-3EE1-4DB7-9BEE-9E6815A8D22A}"/>
    <dgm:cxn modelId="{1B7F74FB-E83B-4D29-8CBD-58199AF517FF}" type="presOf" srcId="{59DE9AC4-AFE9-4740-BF13-EF594CF8D99F}" destId="{DC25C3D3-43F4-48D8-AEA9-1F1817385BFC}" srcOrd="0" destOrd="2" presId="urn:microsoft.com/office/officeart/2005/8/layout/pList2#4"/>
    <dgm:cxn modelId="{6CC6B8C6-251D-4ED8-AF98-6218EDC5EE8E}" type="presOf" srcId="{E3F3B571-7172-41C6-9C08-A4BA88B34AC6}" destId="{05AB3F76-F42F-47F9-BD41-EA2715485556}" srcOrd="0" destOrd="0" presId="urn:microsoft.com/office/officeart/2005/8/layout/pList2#4"/>
    <dgm:cxn modelId="{0FDF0BDE-6507-4FCC-A938-1EED11F1B87D}" srcId="{F647F25F-1EA9-49B5-881D-C6A5AC28DA25}" destId="{20E9FCB7-82C4-4B38-A305-672314689468}" srcOrd="1" destOrd="0" parTransId="{911E776A-7DDC-4397-95A0-66CFF1926F57}" sibTransId="{5942F44D-F652-4139-8AE5-2CE448268540}"/>
    <dgm:cxn modelId="{EF36EA9F-9BFE-4553-9D09-EDD8B49A709E}" type="presOf" srcId="{F99FF8DA-C952-452D-A060-B127F119BD35}" destId="{7016AA62-5032-4F1A-9B86-48EB3F7A365D}" srcOrd="0" destOrd="1" presId="urn:microsoft.com/office/officeart/2005/8/layout/pList2#4"/>
    <dgm:cxn modelId="{CC12EBA8-3759-468B-A5B4-25B18D740CA0}" srcId="{F647F25F-1EA9-49B5-881D-C6A5AC28DA25}" destId="{095C86B8-E100-4103-BE81-E6D3F8BC2FBC}" srcOrd="0" destOrd="0" parTransId="{4C36E9F4-5DA1-4593-A6C0-8F67F3F5196E}" sibTransId="{F8BD5EDA-149D-4B79-93C7-E6918EDAD4F2}"/>
    <dgm:cxn modelId="{0B82752B-FB10-4B6F-9F26-E90423BB667E}" srcId="{41BF3549-DDD3-403A-A6D2-E7EECE204283}" destId="{3872DFBE-A77B-4546-B6C3-1CE4745BE363}" srcOrd="1" destOrd="0" parTransId="{5F3A686D-7608-40A7-94F5-9DF3A163AC3D}" sibTransId="{B65927AE-00C8-4812-BBF4-12911452D09A}"/>
    <dgm:cxn modelId="{905405AD-BF3E-4372-B787-F3A8A87893D6}" type="presParOf" srcId="{05AB3F76-F42F-47F9-BD41-EA2715485556}" destId="{6525CD52-F48D-4F7E-BBE5-37D3DE720AF0}" srcOrd="0" destOrd="0" presId="urn:microsoft.com/office/officeart/2005/8/layout/pList2#4"/>
    <dgm:cxn modelId="{BE22D749-668F-48AE-9F19-815BF1680F79}" type="presParOf" srcId="{05AB3F76-F42F-47F9-BD41-EA2715485556}" destId="{41FE5A97-A1C5-483B-8C66-AFB2F363BEB5}" srcOrd="1" destOrd="0" presId="urn:microsoft.com/office/officeart/2005/8/layout/pList2#4"/>
    <dgm:cxn modelId="{F0491D85-7B89-42E9-B731-5FD979792BDA}" type="presParOf" srcId="{41FE5A97-A1C5-483B-8C66-AFB2F363BEB5}" destId="{A940439C-C0B6-4505-81DC-DF215008997F}" srcOrd="0" destOrd="0" presId="urn:microsoft.com/office/officeart/2005/8/layout/pList2#4"/>
    <dgm:cxn modelId="{70AFB856-8813-45D9-BDA7-C8FCFD761C7F}" type="presParOf" srcId="{A940439C-C0B6-4505-81DC-DF215008997F}" destId="{55C3B1C5-05B4-43C9-8791-71E704174AF7}" srcOrd="0" destOrd="0" presId="urn:microsoft.com/office/officeart/2005/8/layout/pList2#4"/>
    <dgm:cxn modelId="{4A8EFFA7-9097-48B9-8CB6-8B2DAA48EA21}" type="presParOf" srcId="{A940439C-C0B6-4505-81DC-DF215008997F}" destId="{4F9F003E-CB61-4EE1-AC83-FB1EAF0EAF6A}" srcOrd="1" destOrd="0" presId="urn:microsoft.com/office/officeart/2005/8/layout/pList2#4"/>
    <dgm:cxn modelId="{C9A0306A-D9D8-4A0D-B1BE-C8BEEBFEB881}" type="presParOf" srcId="{A940439C-C0B6-4505-81DC-DF215008997F}" destId="{D29D530A-F18F-4F74-AFAE-720F5FDD107A}" srcOrd="2" destOrd="0" presId="urn:microsoft.com/office/officeart/2005/8/layout/pList2#4"/>
    <dgm:cxn modelId="{B33259A1-D57C-4E46-B58D-02251B1A6DD0}" type="presParOf" srcId="{41FE5A97-A1C5-483B-8C66-AFB2F363BEB5}" destId="{43BA7884-15DC-405D-99A8-929C59ED35DB}" srcOrd="1" destOrd="0" presId="urn:microsoft.com/office/officeart/2005/8/layout/pList2#4"/>
    <dgm:cxn modelId="{E972978F-E19F-4481-86BC-D75EF2BF9BE4}" type="presParOf" srcId="{41FE5A97-A1C5-483B-8C66-AFB2F363BEB5}" destId="{8A701980-E867-44E8-B5F0-47DAF8B97642}" srcOrd="2" destOrd="0" presId="urn:microsoft.com/office/officeart/2005/8/layout/pList2#4"/>
    <dgm:cxn modelId="{D9D30C79-2294-4431-96C6-E314E97C405E}" type="presParOf" srcId="{8A701980-E867-44E8-B5F0-47DAF8B97642}" destId="{DC25C3D3-43F4-48D8-AEA9-1F1817385BFC}" srcOrd="0" destOrd="0" presId="urn:microsoft.com/office/officeart/2005/8/layout/pList2#4"/>
    <dgm:cxn modelId="{EEEF1885-91F5-4491-9E11-D34C3C9A2743}" type="presParOf" srcId="{8A701980-E867-44E8-B5F0-47DAF8B97642}" destId="{D358CE4E-D086-4205-A254-23C093073D5B}" srcOrd="1" destOrd="0" presId="urn:microsoft.com/office/officeart/2005/8/layout/pList2#4"/>
    <dgm:cxn modelId="{23BA6EA5-F041-4E1A-884B-CF884FC66F6A}" type="presParOf" srcId="{8A701980-E867-44E8-B5F0-47DAF8B97642}" destId="{D454FA79-CFBC-4DE9-98B8-AC32E450D268}" srcOrd="2" destOrd="0" presId="urn:microsoft.com/office/officeart/2005/8/layout/pList2#4"/>
    <dgm:cxn modelId="{C17ACB96-8202-4997-B32E-6A329CF06D43}" type="presParOf" srcId="{41FE5A97-A1C5-483B-8C66-AFB2F363BEB5}" destId="{9026ECD0-E7C4-48C9-93F3-026C3664C154}" srcOrd="3" destOrd="0" presId="urn:microsoft.com/office/officeart/2005/8/layout/pList2#4"/>
    <dgm:cxn modelId="{4C90D570-8CD3-4DF6-B350-B1D94EABF3B9}" type="presParOf" srcId="{41FE5A97-A1C5-483B-8C66-AFB2F363BEB5}" destId="{41703D86-1F39-49F8-ACD1-2BEE9CC157B4}" srcOrd="4" destOrd="0" presId="urn:microsoft.com/office/officeart/2005/8/layout/pList2#4"/>
    <dgm:cxn modelId="{5E06C3DD-5B87-4317-AA4B-A50CDC781876}" type="presParOf" srcId="{41703D86-1F39-49F8-ACD1-2BEE9CC157B4}" destId="{7016AA62-5032-4F1A-9B86-48EB3F7A365D}" srcOrd="0" destOrd="0" presId="urn:microsoft.com/office/officeart/2005/8/layout/pList2#4"/>
    <dgm:cxn modelId="{9F7B99F4-04CB-4F5C-9F2A-0B7720F1CB20}" type="presParOf" srcId="{41703D86-1F39-49F8-ACD1-2BEE9CC157B4}" destId="{BAF9A2B2-6E10-42F8-962C-F638889CCFE5}" srcOrd="1" destOrd="0" presId="urn:microsoft.com/office/officeart/2005/8/layout/pList2#4"/>
    <dgm:cxn modelId="{34C8D490-1C9D-4589-A5ED-31F344DA9405}" type="presParOf" srcId="{41703D86-1F39-49F8-ACD1-2BEE9CC157B4}" destId="{23371AD9-281A-4995-87D3-BF35FFB0694A}" srcOrd="2" destOrd="0" presId="urn:microsoft.com/office/officeart/2005/8/layout/pList2#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6501C3A-87D5-407E-947B-03CB180E0086}" type="doc">
      <dgm:prSet loTypeId="urn:microsoft.com/office/officeart/2005/8/layout/hList1" loCatId="list" qsTypeId="urn:microsoft.com/office/officeart/2005/8/quickstyle/simple1" qsCatId="simple" csTypeId="urn:microsoft.com/office/officeart/2005/8/colors/colorful1#7" csCatId="colorful" phldr="1"/>
      <dgm:spPr/>
      <dgm:t>
        <a:bodyPr/>
        <a:lstStyle/>
        <a:p>
          <a:endParaRPr lang="en-US"/>
        </a:p>
      </dgm:t>
    </dgm:pt>
    <dgm:pt modelId="{DFBE3106-5319-44B6-8DB5-93922E1DA862}">
      <dgm:prSet phldrT="[Text]"/>
      <dgm:spPr/>
      <dgm:t>
        <a:bodyPr/>
        <a:lstStyle/>
        <a:p>
          <a:r>
            <a:rPr lang="en-US" dirty="0" smtClean="0">
              <a:latin typeface="Franklin Gothic Medium Cond" panose="020B0606030402020204" pitchFamily="34" charset="0"/>
            </a:rPr>
            <a:t>SBI General</a:t>
          </a:r>
          <a:endParaRPr lang="en-US" dirty="0">
            <a:latin typeface="Franklin Gothic Medium Cond" panose="020B0606030402020204" pitchFamily="34" charset="0"/>
          </a:endParaRPr>
        </a:p>
      </dgm:t>
    </dgm:pt>
    <dgm:pt modelId="{D29F6D51-2544-48EC-B86B-8CFCB2E4A7A7}" type="parTrans" cxnId="{0E7F0909-13BF-48B7-8840-5F286B57C7A3}">
      <dgm:prSet/>
      <dgm:spPr/>
      <dgm:t>
        <a:bodyPr/>
        <a:lstStyle/>
        <a:p>
          <a:endParaRPr lang="en-US"/>
        </a:p>
      </dgm:t>
    </dgm:pt>
    <dgm:pt modelId="{CA6A8E4D-82B3-45A1-BCA5-10F984F6FCF9}" type="sibTrans" cxnId="{0E7F0909-13BF-48B7-8840-5F286B57C7A3}">
      <dgm:prSet/>
      <dgm:spPr/>
      <dgm:t>
        <a:bodyPr/>
        <a:lstStyle/>
        <a:p>
          <a:endParaRPr lang="en-US"/>
        </a:p>
      </dgm:t>
    </dgm:pt>
    <dgm:pt modelId="{A86EDA72-22AB-4DF8-BACE-F353DFFCD8EB}">
      <dgm:prSet phldrT="[Text]"/>
      <dgm:spPr/>
      <dgm:t>
        <a:bodyPr/>
        <a:lstStyle/>
        <a:p>
          <a:r>
            <a:rPr lang="en-US" dirty="0" smtClean="0">
              <a:latin typeface="Franklin Gothic Medium Cond" panose="020B0606030402020204" pitchFamily="34" charset="0"/>
            </a:rPr>
            <a:t>SBI General</a:t>
          </a:r>
          <a:endParaRPr lang="en-US" dirty="0">
            <a:latin typeface="Franklin Gothic Medium Cond" panose="020B0606030402020204" pitchFamily="34" charset="0"/>
          </a:endParaRPr>
        </a:p>
      </dgm:t>
    </dgm:pt>
    <dgm:pt modelId="{CDC51C35-C3B8-403D-A5C0-03D341717D4F}" type="parTrans" cxnId="{14EEB880-0136-4FA6-A3CB-60BEF381E114}">
      <dgm:prSet/>
      <dgm:spPr/>
      <dgm:t>
        <a:bodyPr/>
        <a:lstStyle/>
        <a:p>
          <a:endParaRPr lang="en-US"/>
        </a:p>
      </dgm:t>
    </dgm:pt>
    <dgm:pt modelId="{8DAE2E31-110E-446C-8F2D-0CAC0BBF6437}" type="sibTrans" cxnId="{14EEB880-0136-4FA6-A3CB-60BEF381E114}">
      <dgm:prSet/>
      <dgm:spPr/>
      <dgm:t>
        <a:bodyPr/>
        <a:lstStyle/>
        <a:p>
          <a:endParaRPr lang="en-US"/>
        </a:p>
      </dgm:t>
    </dgm:pt>
    <dgm:pt modelId="{A90098EF-CB91-44BA-A485-0964183DA867}">
      <dgm:prSet phldrT="[Text]"/>
      <dgm:spPr/>
      <dgm:t>
        <a:bodyPr/>
        <a:lstStyle/>
        <a:p>
          <a:r>
            <a:rPr lang="en-US" dirty="0" smtClean="0">
              <a:latin typeface="Franklin Gothic Medium Cond" panose="020B0606030402020204" pitchFamily="34" charset="0"/>
            </a:rPr>
            <a:t>SBI (51%)</a:t>
          </a:r>
          <a:endParaRPr lang="en-US" dirty="0">
            <a:latin typeface="Franklin Gothic Medium Cond" panose="020B0606030402020204" pitchFamily="34" charset="0"/>
          </a:endParaRPr>
        </a:p>
      </dgm:t>
    </dgm:pt>
    <dgm:pt modelId="{8CF86706-7548-4EE9-88E1-BFD95842F526}" type="parTrans" cxnId="{33E5BE6D-FF4F-4472-BA8C-D1DD34B2CBE5}">
      <dgm:prSet/>
      <dgm:spPr/>
      <dgm:t>
        <a:bodyPr/>
        <a:lstStyle/>
        <a:p>
          <a:endParaRPr lang="en-US"/>
        </a:p>
      </dgm:t>
    </dgm:pt>
    <dgm:pt modelId="{4739EAC6-8D93-4B1B-B982-BEB4778822C3}" type="sibTrans" cxnId="{33E5BE6D-FF4F-4472-BA8C-D1DD34B2CBE5}">
      <dgm:prSet/>
      <dgm:spPr/>
      <dgm:t>
        <a:bodyPr/>
        <a:lstStyle/>
        <a:p>
          <a:endParaRPr lang="en-US"/>
        </a:p>
      </dgm:t>
    </dgm:pt>
    <dgm:pt modelId="{17C42806-EE3B-4E37-AF89-169F4B67991A}">
      <dgm:prSet phldrT="[Text]"/>
      <dgm:spPr/>
      <dgm:t>
        <a:bodyPr/>
        <a:lstStyle/>
        <a:p>
          <a:r>
            <a:rPr lang="en-US" dirty="0" smtClean="0">
              <a:latin typeface="Franklin Gothic Medium Cond" panose="020B0606030402020204" pitchFamily="34" charset="0"/>
            </a:rPr>
            <a:t>Insurance Australia Group (IAG): 49%</a:t>
          </a:r>
          <a:endParaRPr lang="en-US" dirty="0">
            <a:latin typeface="Franklin Gothic Medium Cond" panose="020B0606030402020204" pitchFamily="34" charset="0"/>
          </a:endParaRPr>
        </a:p>
      </dgm:t>
    </dgm:pt>
    <dgm:pt modelId="{DF030F91-679C-4B7A-B0A1-72563888387B}" type="parTrans" cxnId="{5EB70D30-26B7-47C5-BF82-9EA4E89E5951}">
      <dgm:prSet/>
      <dgm:spPr/>
      <dgm:t>
        <a:bodyPr/>
        <a:lstStyle/>
        <a:p>
          <a:endParaRPr lang="en-US"/>
        </a:p>
      </dgm:t>
    </dgm:pt>
    <dgm:pt modelId="{92ED37BC-E5C9-45A8-B939-345872430950}" type="sibTrans" cxnId="{5EB70D30-26B7-47C5-BF82-9EA4E89E5951}">
      <dgm:prSet/>
      <dgm:spPr/>
      <dgm:t>
        <a:bodyPr/>
        <a:lstStyle/>
        <a:p>
          <a:endParaRPr lang="en-US"/>
        </a:p>
      </dgm:t>
    </dgm:pt>
    <dgm:pt modelId="{AA0C6846-C369-482C-BC12-FAE4ABD291D3}">
      <dgm:prSet phldrT="[Text]"/>
      <dgm:spPr/>
      <dgm:t>
        <a:bodyPr/>
        <a:lstStyle/>
        <a:p>
          <a:r>
            <a:rPr lang="en-US" dirty="0" smtClean="0">
              <a:latin typeface="Franklin Gothic Medium Cond" panose="020B0606030402020204" pitchFamily="34" charset="0"/>
            </a:rPr>
            <a:t>SBI (74%)</a:t>
          </a:r>
          <a:endParaRPr lang="en-US" dirty="0">
            <a:latin typeface="Franklin Gothic Medium Cond" panose="020B0606030402020204" pitchFamily="34" charset="0"/>
          </a:endParaRPr>
        </a:p>
      </dgm:t>
    </dgm:pt>
    <dgm:pt modelId="{EDF2B288-B00D-49B0-863C-A2158CE6A65B}" type="parTrans" cxnId="{C3B60FD9-320A-4855-AE85-B73E9B2B522E}">
      <dgm:prSet/>
      <dgm:spPr/>
      <dgm:t>
        <a:bodyPr/>
        <a:lstStyle/>
        <a:p>
          <a:endParaRPr lang="en-IN"/>
        </a:p>
      </dgm:t>
    </dgm:pt>
    <dgm:pt modelId="{6170A552-74E8-427A-B1EC-800277A75FAD}" type="sibTrans" cxnId="{C3B60FD9-320A-4855-AE85-B73E9B2B522E}">
      <dgm:prSet/>
      <dgm:spPr/>
      <dgm:t>
        <a:bodyPr/>
        <a:lstStyle/>
        <a:p>
          <a:endParaRPr lang="en-IN"/>
        </a:p>
      </dgm:t>
    </dgm:pt>
    <dgm:pt modelId="{7C6C2A32-DE2C-4549-9CC2-51FDAC6771C5}">
      <dgm:prSet phldrT="[Text]"/>
      <dgm:spPr/>
      <dgm:t>
        <a:bodyPr/>
        <a:lstStyle/>
        <a:p>
          <a:r>
            <a:rPr lang="en-US" dirty="0" smtClean="0">
              <a:latin typeface="Franklin Gothic Medium Cond" panose="020B0606030402020204" pitchFamily="34" charset="0"/>
            </a:rPr>
            <a:t>Insurance Australia Group (IAG): 26%</a:t>
          </a:r>
          <a:endParaRPr lang="en-US" dirty="0">
            <a:latin typeface="Franklin Gothic Medium Cond" panose="020B0606030402020204" pitchFamily="34" charset="0"/>
          </a:endParaRPr>
        </a:p>
      </dgm:t>
    </dgm:pt>
    <dgm:pt modelId="{CFE2BBF6-95D9-4115-A021-73F9D9BF7A1E}" type="parTrans" cxnId="{C33F8375-FE8D-46EC-9E04-5C995788F9AB}">
      <dgm:prSet/>
      <dgm:spPr/>
      <dgm:t>
        <a:bodyPr/>
        <a:lstStyle/>
        <a:p>
          <a:endParaRPr lang="en-IN"/>
        </a:p>
      </dgm:t>
    </dgm:pt>
    <dgm:pt modelId="{803ED3EF-9EA8-4C03-8F7F-575EBE5A9969}" type="sibTrans" cxnId="{C33F8375-FE8D-46EC-9E04-5C995788F9AB}">
      <dgm:prSet/>
      <dgm:spPr/>
      <dgm:t>
        <a:bodyPr/>
        <a:lstStyle/>
        <a:p>
          <a:endParaRPr lang="en-IN"/>
        </a:p>
      </dgm:t>
    </dgm:pt>
    <dgm:pt modelId="{515E39EF-7262-4696-83F7-3C0CA3B1D9A6}" type="pres">
      <dgm:prSet presAssocID="{B6501C3A-87D5-407E-947B-03CB180E0086}" presName="Name0" presStyleCnt="0">
        <dgm:presLayoutVars>
          <dgm:dir/>
          <dgm:animLvl val="lvl"/>
          <dgm:resizeHandles val="exact"/>
        </dgm:presLayoutVars>
      </dgm:prSet>
      <dgm:spPr/>
      <dgm:t>
        <a:bodyPr/>
        <a:lstStyle/>
        <a:p>
          <a:endParaRPr lang="en-IN"/>
        </a:p>
      </dgm:t>
    </dgm:pt>
    <dgm:pt modelId="{C2DCD3E6-D299-4B4C-AE68-9CC557412610}" type="pres">
      <dgm:prSet presAssocID="{DFBE3106-5319-44B6-8DB5-93922E1DA862}" presName="composite" presStyleCnt="0"/>
      <dgm:spPr/>
    </dgm:pt>
    <dgm:pt modelId="{B0BE32CC-2EDF-47F2-91D2-C720F34558A3}" type="pres">
      <dgm:prSet presAssocID="{DFBE3106-5319-44B6-8DB5-93922E1DA862}" presName="parTx" presStyleLbl="alignNode1" presStyleIdx="0" presStyleCnt="2">
        <dgm:presLayoutVars>
          <dgm:chMax val="0"/>
          <dgm:chPref val="0"/>
          <dgm:bulletEnabled val="1"/>
        </dgm:presLayoutVars>
      </dgm:prSet>
      <dgm:spPr/>
      <dgm:t>
        <a:bodyPr/>
        <a:lstStyle/>
        <a:p>
          <a:endParaRPr lang="en-US"/>
        </a:p>
      </dgm:t>
    </dgm:pt>
    <dgm:pt modelId="{7EEF1FF7-28D4-43FE-97A3-2B2CE008D13E}" type="pres">
      <dgm:prSet presAssocID="{DFBE3106-5319-44B6-8DB5-93922E1DA862}" presName="desTx" presStyleLbl="alignAccFollowNode1" presStyleIdx="0" presStyleCnt="2">
        <dgm:presLayoutVars>
          <dgm:bulletEnabled val="1"/>
        </dgm:presLayoutVars>
      </dgm:prSet>
      <dgm:spPr/>
      <dgm:t>
        <a:bodyPr/>
        <a:lstStyle/>
        <a:p>
          <a:endParaRPr lang="en-US"/>
        </a:p>
      </dgm:t>
    </dgm:pt>
    <dgm:pt modelId="{39F1165B-23DF-49D2-BB1E-A06AEA435CF7}" type="pres">
      <dgm:prSet presAssocID="{CA6A8E4D-82B3-45A1-BCA5-10F984F6FCF9}" presName="space" presStyleCnt="0"/>
      <dgm:spPr/>
    </dgm:pt>
    <dgm:pt modelId="{023A1D83-E514-4588-A1DC-6F543D028652}" type="pres">
      <dgm:prSet presAssocID="{A86EDA72-22AB-4DF8-BACE-F353DFFCD8EB}" presName="composite" presStyleCnt="0"/>
      <dgm:spPr/>
    </dgm:pt>
    <dgm:pt modelId="{27DCA2D8-8FE9-440A-92EB-385DB7B2A9AB}" type="pres">
      <dgm:prSet presAssocID="{A86EDA72-22AB-4DF8-BACE-F353DFFCD8EB}" presName="parTx" presStyleLbl="alignNode1" presStyleIdx="1" presStyleCnt="2">
        <dgm:presLayoutVars>
          <dgm:chMax val="0"/>
          <dgm:chPref val="0"/>
          <dgm:bulletEnabled val="1"/>
        </dgm:presLayoutVars>
      </dgm:prSet>
      <dgm:spPr/>
      <dgm:t>
        <a:bodyPr/>
        <a:lstStyle/>
        <a:p>
          <a:endParaRPr lang="en-US"/>
        </a:p>
      </dgm:t>
    </dgm:pt>
    <dgm:pt modelId="{CB7910D2-9EA3-452F-A0DC-0601DF496B39}" type="pres">
      <dgm:prSet presAssocID="{A86EDA72-22AB-4DF8-BACE-F353DFFCD8EB}" presName="desTx" presStyleLbl="alignAccFollowNode1" presStyleIdx="1" presStyleCnt="2">
        <dgm:presLayoutVars>
          <dgm:bulletEnabled val="1"/>
        </dgm:presLayoutVars>
      </dgm:prSet>
      <dgm:spPr/>
      <dgm:t>
        <a:bodyPr/>
        <a:lstStyle/>
        <a:p>
          <a:endParaRPr lang="en-US"/>
        </a:p>
      </dgm:t>
    </dgm:pt>
  </dgm:ptLst>
  <dgm:cxnLst>
    <dgm:cxn modelId="{33E5BE6D-FF4F-4472-BA8C-D1DD34B2CBE5}" srcId="{A86EDA72-22AB-4DF8-BACE-F353DFFCD8EB}" destId="{A90098EF-CB91-44BA-A485-0964183DA867}" srcOrd="0" destOrd="0" parTransId="{8CF86706-7548-4EE9-88E1-BFD95842F526}" sibTransId="{4739EAC6-8D93-4B1B-B982-BEB4778822C3}"/>
    <dgm:cxn modelId="{9972A1E3-2261-40A0-AC11-3700C22F8BBC}" type="presOf" srcId="{A86EDA72-22AB-4DF8-BACE-F353DFFCD8EB}" destId="{27DCA2D8-8FE9-440A-92EB-385DB7B2A9AB}" srcOrd="0" destOrd="0" presId="urn:microsoft.com/office/officeart/2005/8/layout/hList1"/>
    <dgm:cxn modelId="{14EEB880-0136-4FA6-A3CB-60BEF381E114}" srcId="{B6501C3A-87D5-407E-947B-03CB180E0086}" destId="{A86EDA72-22AB-4DF8-BACE-F353DFFCD8EB}" srcOrd="1" destOrd="0" parTransId="{CDC51C35-C3B8-403D-A5C0-03D341717D4F}" sibTransId="{8DAE2E31-110E-446C-8F2D-0CAC0BBF6437}"/>
    <dgm:cxn modelId="{F88C33E1-92FC-43D3-8ADD-CA17AB60AB86}" type="presOf" srcId="{B6501C3A-87D5-407E-947B-03CB180E0086}" destId="{515E39EF-7262-4696-83F7-3C0CA3B1D9A6}" srcOrd="0" destOrd="0" presId="urn:microsoft.com/office/officeart/2005/8/layout/hList1"/>
    <dgm:cxn modelId="{11A851A5-6374-4268-A7CE-8FF1A41FE404}" type="presOf" srcId="{A90098EF-CB91-44BA-A485-0964183DA867}" destId="{CB7910D2-9EA3-452F-A0DC-0601DF496B39}" srcOrd="0" destOrd="0" presId="urn:microsoft.com/office/officeart/2005/8/layout/hList1"/>
    <dgm:cxn modelId="{C3B60FD9-320A-4855-AE85-B73E9B2B522E}" srcId="{DFBE3106-5319-44B6-8DB5-93922E1DA862}" destId="{AA0C6846-C369-482C-BC12-FAE4ABD291D3}" srcOrd="0" destOrd="0" parTransId="{EDF2B288-B00D-49B0-863C-A2158CE6A65B}" sibTransId="{6170A552-74E8-427A-B1EC-800277A75FAD}"/>
    <dgm:cxn modelId="{036DFD1F-436D-4975-BE89-11585EC62041}" type="presOf" srcId="{7C6C2A32-DE2C-4549-9CC2-51FDAC6771C5}" destId="{7EEF1FF7-28D4-43FE-97A3-2B2CE008D13E}" srcOrd="0" destOrd="1" presId="urn:microsoft.com/office/officeart/2005/8/layout/hList1"/>
    <dgm:cxn modelId="{0E7F0909-13BF-48B7-8840-5F286B57C7A3}" srcId="{B6501C3A-87D5-407E-947B-03CB180E0086}" destId="{DFBE3106-5319-44B6-8DB5-93922E1DA862}" srcOrd="0" destOrd="0" parTransId="{D29F6D51-2544-48EC-B86B-8CFCB2E4A7A7}" sibTransId="{CA6A8E4D-82B3-45A1-BCA5-10F984F6FCF9}"/>
    <dgm:cxn modelId="{32FD213E-F2E8-4832-A47B-BFC217819BC4}" type="presOf" srcId="{17C42806-EE3B-4E37-AF89-169F4B67991A}" destId="{CB7910D2-9EA3-452F-A0DC-0601DF496B39}" srcOrd="0" destOrd="1" presId="urn:microsoft.com/office/officeart/2005/8/layout/hList1"/>
    <dgm:cxn modelId="{B486C30C-8A36-4D42-ADF0-AACA8D66817D}" type="presOf" srcId="{AA0C6846-C369-482C-BC12-FAE4ABD291D3}" destId="{7EEF1FF7-28D4-43FE-97A3-2B2CE008D13E}" srcOrd="0" destOrd="0" presId="urn:microsoft.com/office/officeart/2005/8/layout/hList1"/>
    <dgm:cxn modelId="{5EB70D30-26B7-47C5-BF82-9EA4E89E5951}" srcId="{A86EDA72-22AB-4DF8-BACE-F353DFFCD8EB}" destId="{17C42806-EE3B-4E37-AF89-169F4B67991A}" srcOrd="1" destOrd="0" parTransId="{DF030F91-679C-4B7A-B0A1-72563888387B}" sibTransId="{92ED37BC-E5C9-45A8-B939-345872430950}"/>
    <dgm:cxn modelId="{C33F8375-FE8D-46EC-9E04-5C995788F9AB}" srcId="{DFBE3106-5319-44B6-8DB5-93922E1DA862}" destId="{7C6C2A32-DE2C-4549-9CC2-51FDAC6771C5}" srcOrd="1" destOrd="0" parTransId="{CFE2BBF6-95D9-4115-A021-73F9D9BF7A1E}" sibTransId="{803ED3EF-9EA8-4C03-8F7F-575EBE5A9969}"/>
    <dgm:cxn modelId="{BA5A5E44-D4BB-4D80-92E6-805188410C4D}" type="presOf" srcId="{DFBE3106-5319-44B6-8DB5-93922E1DA862}" destId="{B0BE32CC-2EDF-47F2-91D2-C720F34558A3}" srcOrd="0" destOrd="0" presId="urn:microsoft.com/office/officeart/2005/8/layout/hList1"/>
    <dgm:cxn modelId="{AC00AD94-7BBD-4419-9BB2-08D6C8FEFC0E}" type="presParOf" srcId="{515E39EF-7262-4696-83F7-3C0CA3B1D9A6}" destId="{C2DCD3E6-D299-4B4C-AE68-9CC557412610}" srcOrd="0" destOrd="0" presId="urn:microsoft.com/office/officeart/2005/8/layout/hList1"/>
    <dgm:cxn modelId="{187A33C8-A14B-4755-B7F0-3E2F1B270387}" type="presParOf" srcId="{C2DCD3E6-D299-4B4C-AE68-9CC557412610}" destId="{B0BE32CC-2EDF-47F2-91D2-C720F34558A3}" srcOrd="0" destOrd="0" presId="urn:microsoft.com/office/officeart/2005/8/layout/hList1"/>
    <dgm:cxn modelId="{62B88F87-27C6-4046-B48B-A13E72A2E62A}" type="presParOf" srcId="{C2DCD3E6-D299-4B4C-AE68-9CC557412610}" destId="{7EEF1FF7-28D4-43FE-97A3-2B2CE008D13E}" srcOrd="1" destOrd="0" presId="urn:microsoft.com/office/officeart/2005/8/layout/hList1"/>
    <dgm:cxn modelId="{5802B16A-036A-4972-8747-BB3E9CC450A9}" type="presParOf" srcId="{515E39EF-7262-4696-83F7-3C0CA3B1D9A6}" destId="{39F1165B-23DF-49D2-BB1E-A06AEA435CF7}" srcOrd="1" destOrd="0" presId="urn:microsoft.com/office/officeart/2005/8/layout/hList1"/>
    <dgm:cxn modelId="{230F7D7F-6CD7-4710-98D2-BE76FB82ADD9}" type="presParOf" srcId="{515E39EF-7262-4696-83F7-3C0CA3B1D9A6}" destId="{023A1D83-E514-4588-A1DC-6F543D028652}" srcOrd="2" destOrd="0" presId="urn:microsoft.com/office/officeart/2005/8/layout/hList1"/>
    <dgm:cxn modelId="{71CB3FC0-EC13-4CF7-8840-8149F118CB63}" type="presParOf" srcId="{023A1D83-E514-4588-A1DC-6F543D028652}" destId="{27DCA2D8-8FE9-440A-92EB-385DB7B2A9AB}" srcOrd="0" destOrd="0" presId="urn:microsoft.com/office/officeart/2005/8/layout/hList1"/>
    <dgm:cxn modelId="{27BAC033-F768-4520-A4FB-23FA7228D148}" type="presParOf" srcId="{023A1D83-E514-4588-A1DC-6F543D028652}" destId="{CB7910D2-9EA3-452F-A0DC-0601DF496B39}" srcOrd="1" destOrd="0" presId="urn:microsoft.com/office/officeart/2005/8/layout/hList1"/>
  </dgm:cxnLst>
  <dgm:bg/>
  <dgm:whole/>
</dgm:dataModel>
</file>

<file path=ppt/diagrams/data43.xml><?xml version="1.0" encoding="utf-8"?>
<dgm:dataModel xmlns:dgm="http://schemas.openxmlformats.org/drawingml/2006/diagram" xmlns:a="http://schemas.openxmlformats.org/drawingml/2006/main">
  <dgm:ptLst>
    <dgm:pt modelId="{8E80961C-BCC3-492E-9C9B-EFC350DD7E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69E4959-C850-4423-BD06-5629F8A8F1A4}">
      <dgm:prSet phldrT="[Text]"/>
      <dgm:spPr/>
      <dgm:t>
        <a:bodyPr/>
        <a:lstStyle/>
        <a:p>
          <a:r>
            <a:rPr lang="en-US" dirty="0" smtClean="0">
              <a:latin typeface="Franklin Gothic Medium Cond" panose="020B0606030402020204" pitchFamily="34" charset="0"/>
              <a:cs typeface="FrankRuehl" panose="020E0503060101010101" pitchFamily="34" charset="-79"/>
            </a:rPr>
            <a:t>Public sector insurers</a:t>
          </a:r>
          <a:endParaRPr lang="en-US" dirty="0">
            <a:latin typeface="Franklin Gothic Medium Cond" panose="020B0606030402020204" pitchFamily="34" charset="0"/>
            <a:cs typeface="FrankRuehl" panose="020E0503060101010101" pitchFamily="34" charset="-79"/>
          </a:endParaRPr>
        </a:p>
      </dgm:t>
    </dgm:pt>
    <dgm:pt modelId="{BA724E42-647E-451F-A2E4-F23414B0CFC4}" type="parTrans" cxnId="{CB80A6C0-3008-4E30-8F60-97D9E6742DD6}">
      <dgm:prSet/>
      <dgm:spPr/>
      <dgm:t>
        <a:bodyPr/>
        <a:lstStyle/>
        <a:p>
          <a:endParaRPr lang="en-US"/>
        </a:p>
      </dgm:t>
    </dgm:pt>
    <dgm:pt modelId="{4E391586-4E06-4773-8363-F0DB8EE6A6E9}" type="sibTrans" cxnId="{CB80A6C0-3008-4E30-8F60-97D9E6742DD6}">
      <dgm:prSet/>
      <dgm:spPr/>
      <dgm:t>
        <a:bodyPr/>
        <a:lstStyle/>
        <a:p>
          <a:endParaRPr lang="en-US"/>
        </a:p>
      </dgm:t>
    </dgm:pt>
    <dgm:pt modelId="{ACE771CB-87DD-42AD-B1DE-E84B2DB48CA5}">
      <dgm:prSet phldrT="[Text]"/>
      <dgm:spPr>
        <a:solidFill>
          <a:schemeClr val="accent4">
            <a:lumMod val="20000"/>
            <a:lumOff val="80000"/>
            <a:alpha val="90000"/>
          </a:schemeClr>
        </a:solidFill>
      </dgm:spPr>
      <dgm:t>
        <a:bodyPr/>
        <a:lstStyle/>
        <a:p>
          <a:r>
            <a:rPr lang="en-US" dirty="0" smtClean="0">
              <a:latin typeface="Franklin Gothic Medium Cond" panose="020B0606030402020204" pitchFamily="34" charset="0"/>
              <a:cs typeface="FrankRuehl" panose="020E0503060101010101" pitchFamily="34" charset="-79"/>
            </a:rPr>
            <a:t>Life</a:t>
          </a:r>
          <a:endParaRPr lang="en-US" dirty="0">
            <a:latin typeface="Franklin Gothic Medium Cond" panose="020B0606030402020204" pitchFamily="34" charset="0"/>
            <a:cs typeface="FrankRuehl" panose="020E0503060101010101" pitchFamily="34" charset="-79"/>
          </a:endParaRPr>
        </a:p>
      </dgm:t>
    </dgm:pt>
    <dgm:pt modelId="{C6D20D03-B981-4C33-A24E-C4C8696FB2E4}" type="parTrans" cxnId="{EB8725EC-8DA3-4817-A1E2-97C7D772C8BC}">
      <dgm:prSet/>
      <dgm:spPr/>
      <dgm:t>
        <a:bodyPr/>
        <a:lstStyle/>
        <a:p>
          <a:endParaRPr lang="en-US"/>
        </a:p>
      </dgm:t>
    </dgm:pt>
    <dgm:pt modelId="{64A37AEE-1E2B-475D-9086-B48FA9A3B9F1}" type="sibTrans" cxnId="{EB8725EC-8DA3-4817-A1E2-97C7D772C8BC}">
      <dgm:prSet/>
      <dgm:spPr/>
      <dgm:t>
        <a:bodyPr/>
        <a:lstStyle/>
        <a:p>
          <a:endParaRPr lang="en-US"/>
        </a:p>
      </dgm:t>
    </dgm:pt>
    <dgm:pt modelId="{81D8F3D3-E633-4A06-8468-8440B95AE96D}">
      <dgm:prSet phldrT="[Text]"/>
      <dgm:spPr/>
      <dgm:t>
        <a:bodyPr/>
        <a:lstStyle/>
        <a:p>
          <a:r>
            <a:rPr lang="en-US" dirty="0" smtClean="0">
              <a:latin typeface="Franklin Gothic Medium Cond" panose="020B0606030402020204" pitchFamily="34" charset="0"/>
              <a:cs typeface="FrankRuehl" panose="020E0503060101010101" pitchFamily="34" charset="-79"/>
            </a:rPr>
            <a:t>LIC</a:t>
          </a:r>
          <a:endParaRPr lang="en-US" dirty="0">
            <a:latin typeface="Franklin Gothic Medium Cond" panose="020B0606030402020204" pitchFamily="34" charset="0"/>
            <a:cs typeface="FrankRuehl" panose="020E0503060101010101" pitchFamily="34" charset="-79"/>
          </a:endParaRPr>
        </a:p>
      </dgm:t>
    </dgm:pt>
    <dgm:pt modelId="{F4007E4E-9162-4B7F-9CB0-182B0FA4A798}" type="parTrans" cxnId="{865BA13A-F601-4D75-9D08-A524720195B0}">
      <dgm:prSet/>
      <dgm:spPr/>
      <dgm:t>
        <a:bodyPr/>
        <a:lstStyle/>
        <a:p>
          <a:endParaRPr lang="en-US"/>
        </a:p>
      </dgm:t>
    </dgm:pt>
    <dgm:pt modelId="{4D5B1D8B-1E36-4F18-8273-7013E39B49A4}" type="sibTrans" cxnId="{865BA13A-F601-4D75-9D08-A524720195B0}">
      <dgm:prSet/>
      <dgm:spPr/>
      <dgm:t>
        <a:bodyPr/>
        <a:lstStyle/>
        <a:p>
          <a:endParaRPr lang="en-US"/>
        </a:p>
      </dgm:t>
    </dgm:pt>
    <dgm:pt modelId="{C552C38C-9F71-423F-8362-B8016B19ADEE}">
      <dgm:prSet phldrT="[Text]"/>
      <dgm:spPr>
        <a:solidFill>
          <a:schemeClr val="accent4">
            <a:lumMod val="20000"/>
            <a:lumOff val="80000"/>
            <a:alpha val="90000"/>
          </a:schemeClr>
        </a:solidFill>
      </dgm:spPr>
      <dgm:t>
        <a:bodyPr/>
        <a:lstStyle/>
        <a:p>
          <a:r>
            <a:rPr lang="en-US" dirty="0" smtClean="0">
              <a:latin typeface="Franklin Gothic Medium Cond" panose="020B0606030402020204" pitchFamily="34" charset="0"/>
              <a:cs typeface="FrankRuehl" panose="020E0503060101010101" pitchFamily="34" charset="-79"/>
            </a:rPr>
            <a:t>Non-Life</a:t>
          </a:r>
          <a:endParaRPr lang="en-US" dirty="0">
            <a:latin typeface="Franklin Gothic Medium Cond" panose="020B0606030402020204" pitchFamily="34" charset="0"/>
            <a:cs typeface="FrankRuehl" panose="020E0503060101010101" pitchFamily="34" charset="-79"/>
          </a:endParaRPr>
        </a:p>
      </dgm:t>
    </dgm:pt>
    <dgm:pt modelId="{D6C70540-4555-495B-8C3E-4297EE927602}" type="parTrans" cxnId="{B4CBAC99-E56E-4573-90BE-C77977B6D407}">
      <dgm:prSet/>
      <dgm:spPr/>
      <dgm:t>
        <a:bodyPr/>
        <a:lstStyle/>
        <a:p>
          <a:endParaRPr lang="en-US"/>
        </a:p>
      </dgm:t>
    </dgm:pt>
    <dgm:pt modelId="{B7D0651E-11E9-49F6-ACA4-B9E8429712A5}" type="sibTrans" cxnId="{B4CBAC99-E56E-4573-90BE-C77977B6D407}">
      <dgm:prSet/>
      <dgm:spPr/>
      <dgm:t>
        <a:bodyPr/>
        <a:lstStyle/>
        <a:p>
          <a:endParaRPr lang="en-US"/>
        </a:p>
      </dgm:t>
    </dgm:pt>
    <dgm:pt modelId="{19EF87AB-00F9-4BFE-929B-65011A1D2EA5}">
      <dgm:prSet phldrT="[Text]"/>
      <dgm:spPr/>
      <dgm:t>
        <a:bodyPr/>
        <a:lstStyle/>
        <a:p>
          <a:r>
            <a:rPr lang="en-US" dirty="0" smtClean="0">
              <a:latin typeface="Franklin Gothic Medium Cond" panose="020B0606030402020204" pitchFamily="34" charset="0"/>
              <a:cs typeface="FrankRuehl" panose="020E0503060101010101" pitchFamily="34" charset="-79"/>
            </a:rPr>
            <a:t>4+2</a:t>
          </a:r>
          <a:endParaRPr lang="en-US" dirty="0">
            <a:latin typeface="Franklin Gothic Medium Cond" panose="020B0606030402020204" pitchFamily="34" charset="0"/>
            <a:cs typeface="FrankRuehl" panose="020E0503060101010101" pitchFamily="34" charset="-79"/>
          </a:endParaRPr>
        </a:p>
      </dgm:t>
    </dgm:pt>
    <dgm:pt modelId="{6B84FBF1-EC5A-4A8E-BA0E-C88C66330507}" type="parTrans" cxnId="{509B035C-95A3-4261-941A-0251B6B18B9F}">
      <dgm:prSet/>
      <dgm:spPr/>
      <dgm:t>
        <a:bodyPr/>
        <a:lstStyle/>
        <a:p>
          <a:endParaRPr lang="en-US"/>
        </a:p>
      </dgm:t>
    </dgm:pt>
    <dgm:pt modelId="{C2420CC2-4657-425B-B7E5-2D8FAF60DDF7}" type="sibTrans" cxnId="{509B035C-95A3-4261-941A-0251B6B18B9F}">
      <dgm:prSet/>
      <dgm:spPr/>
      <dgm:t>
        <a:bodyPr/>
        <a:lstStyle/>
        <a:p>
          <a:endParaRPr lang="en-US"/>
        </a:p>
      </dgm:t>
    </dgm:pt>
    <dgm:pt modelId="{4E149FB9-20EF-4FE2-8184-1418D8D40CAC}">
      <dgm:prSet phldrT="[Text]"/>
      <dgm:spPr>
        <a:solidFill>
          <a:schemeClr val="accent5">
            <a:lumMod val="20000"/>
            <a:lumOff val="80000"/>
            <a:alpha val="90000"/>
          </a:schemeClr>
        </a:solidFill>
      </dgm:spPr>
      <dgm:t>
        <a:bodyPr/>
        <a:lstStyle/>
        <a:p>
          <a:r>
            <a:rPr lang="en-US" dirty="0" smtClean="0">
              <a:latin typeface="Franklin Gothic Medium Cond" panose="020B0606030402020204" pitchFamily="34" charset="0"/>
              <a:cs typeface="FrankRuehl" panose="020E0503060101010101" pitchFamily="34" charset="-79"/>
            </a:rPr>
            <a:t>Re-insurance</a:t>
          </a:r>
          <a:endParaRPr lang="en-US" dirty="0">
            <a:latin typeface="Franklin Gothic Medium Cond" panose="020B0606030402020204" pitchFamily="34" charset="0"/>
            <a:cs typeface="FrankRuehl" panose="020E0503060101010101" pitchFamily="34" charset="-79"/>
          </a:endParaRPr>
        </a:p>
      </dgm:t>
    </dgm:pt>
    <dgm:pt modelId="{071AE14C-3009-4667-B7A5-85AD5C6E0F16}" type="parTrans" cxnId="{4E9EAA8F-A1BB-44D1-9A4F-D347249B1641}">
      <dgm:prSet/>
      <dgm:spPr/>
      <dgm:t>
        <a:bodyPr/>
        <a:lstStyle/>
        <a:p>
          <a:endParaRPr lang="en-US"/>
        </a:p>
      </dgm:t>
    </dgm:pt>
    <dgm:pt modelId="{E4518915-D637-47D7-BD10-83D42EA9B119}" type="sibTrans" cxnId="{4E9EAA8F-A1BB-44D1-9A4F-D347249B1641}">
      <dgm:prSet/>
      <dgm:spPr/>
      <dgm:t>
        <a:bodyPr/>
        <a:lstStyle/>
        <a:p>
          <a:endParaRPr lang="en-US"/>
        </a:p>
      </dgm:t>
    </dgm:pt>
    <dgm:pt modelId="{50AF0FBC-97CE-4BEC-84EA-E49A57107F92}">
      <dgm:prSet phldrT="[Text]"/>
      <dgm:spPr/>
      <dgm:t>
        <a:bodyPr/>
        <a:lstStyle/>
        <a:p>
          <a:r>
            <a:rPr lang="en-US" dirty="0" smtClean="0">
              <a:latin typeface="Franklin Gothic Medium Cond" panose="020B0606030402020204" pitchFamily="34" charset="0"/>
              <a:cs typeface="FrankRuehl" panose="020E0503060101010101" pitchFamily="34" charset="-79"/>
            </a:rPr>
            <a:t>GIC</a:t>
          </a:r>
          <a:endParaRPr lang="en-US" dirty="0">
            <a:latin typeface="Franklin Gothic Medium Cond" panose="020B0606030402020204" pitchFamily="34" charset="0"/>
            <a:cs typeface="FrankRuehl" panose="020E0503060101010101" pitchFamily="34" charset="-79"/>
          </a:endParaRPr>
        </a:p>
      </dgm:t>
    </dgm:pt>
    <dgm:pt modelId="{C1D03718-C213-4B94-A334-C58932CA8CDB}" type="parTrans" cxnId="{BFCDA5A1-2F2F-46D0-A557-D975CC99A33F}">
      <dgm:prSet/>
      <dgm:spPr/>
      <dgm:t>
        <a:bodyPr/>
        <a:lstStyle/>
        <a:p>
          <a:endParaRPr lang="en-US"/>
        </a:p>
      </dgm:t>
    </dgm:pt>
    <dgm:pt modelId="{AE504CDD-91CE-498B-9297-11C68A96BDCF}" type="sibTrans" cxnId="{BFCDA5A1-2F2F-46D0-A557-D975CC99A33F}">
      <dgm:prSet/>
      <dgm:spPr/>
      <dgm:t>
        <a:bodyPr/>
        <a:lstStyle/>
        <a:p>
          <a:endParaRPr lang="en-US"/>
        </a:p>
      </dgm:t>
    </dgm:pt>
    <dgm:pt modelId="{DFAE1D19-6F9A-4B90-9191-D68C909826BD}" type="pres">
      <dgm:prSet presAssocID="{8E80961C-BCC3-492E-9C9B-EFC350DD7E06}" presName="hierChild1" presStyleCnt="0">
        <dgm:presLayoutVars>
          <dgm:chPref val="1"/>
          <dgm:dir/>
          <dgm:animOne val="branch"/>
          <dgm:animLvl val="lvl"/>
          <dgm:resizeHandles/>
        </dgm:presLayoutVars>
      </dgm:prSet>
      <dgm:spPr/>
      <dgm:t>
        <a:bodyPr/>
        <a:lstStyle/>
        <a:p>
          <a:endParaRPr lang="en-US"/>
        </a:p>
      </dgm:t>
    </dgm:pt>
    <dgm:pt modelId="{C511DA42-F393-4F3D-893F-FC6DA291385D}" type="pres">
      <dgm:prSet presAssocID="{A69E4959-C850-4423-BD06-5629F8A8F1A4}" presName="hierRoot1" presStyleCnt="0"/>
      <dgm:spPr/>
    </dgm:pt>
    <dgm:pt modelId="{8907E2AA-DEC6-4875-93EA-4D603802D7C8}" type="pres">
      <dgm:prSet presAssocID="{A69E4959-C850-4423-BD06-5629F8A8F1A4}" presName="composite" presStyleCnt="0"/>
      <dgm:spPr/>
    </dgm:pt>
    <dgm:pt modelId="{1B9A8866-241E-43C3-BC84-F76B048F529C}" type="pres">
      <dgm:prSet presAssocID="{A69E4959-C850-4423-BD06-5629F8A8F1A4}" presName="background" presStyleLbl="node0" presStyleIdx="0" presStyleCnt="1"/>
      <dgm:spPr/>
    </dgm:pt>
    <dgm:pt modelId="{739DD230-07B2-42FF-93A1-1B8F962C23F5}" type="pres">
      <dgm:prSet presAssocID="{A69E4959-C850-4423-BD06-5629F8A8F1A4}" presName="text" presStyleLbl="fgAcc0" presStyleIdx="0" presStyleCnt="1">
        <dgm:presLayoutVars>
          <dgm:chPref val="3"/>
        </dgm:presLayoutVars>
      </dgm:prSet>
      <dgm:spPr/>
      <dgm:t>
        <a:bodyPr/>
        <a:lstStyle/>
        <a:p>
          <a:endParaRPr lang="en-US"/>
        </a:p>
      </dgm:t>
    </dgm:pt>
    <dgm:pt modelId="{EDDBAE87-D30E-4B43-B105-B2E59759B50D}" type="pres">
      <dgm:prSet presAssocID="{A69E4959-C850-4423-BD06-5629F8A8F1A4}" presName="hierChild2" presStyleCnt="0"/>
      <dgm:spPr/>
    </dgm:pt>
    <dgm:pt modelId="{1A9C7D8C-9534-4250-A810-3C95466E5405}" type="pres">
      <dgm:prSet presAssocID="{C6D20D03-B981-4C33-A24E-C4C8696FB2E4}" presName="Name10" presStyleLbl="parChTrans1D2" presStyleIdx="0" presStyleCnt="3"/>
      <dgm:spPr/>
      <dgm:t>
        <a:bodyPr/>
        <a:lstStyle/>
        <a:p>
          <a:endParaRPr lang="en-US"/>
        </a:p>
      </dgm:t>
    </dgm:pt>
    <dgm:pt modelId="{89C508F0-8207-4D35-BC37-B3800F0C5330}" type="pres">
      <dgm:prSet presAssocID="{ACE771CB-87DD-42AD-B1DE-E84B2DB48CA5}" presName="hierRoot2" presStyleCnt="0"/>
      <dgm:spPr/>
    </dgm:pt>
    <dgm:pt modelId="{4668345D-A1FE-443B-9448-4D1818C55F0F}" type="pres">
      <dgm:prSet presAssocID="{ACE771CB-87DD-42AD-B1DE-E84B2DB48CA5}" presName="composite2" presStyleCnt="0"/>
      <dgm:spPr/>
    </dgm:pt>
    <dgm:pt modelId="{2F63623E-D592-47AE-BFB0-BB767E116308}" type="pres">
      <dgm:prSet presAssocID="{ACE771CB-87DD-42AD-B1DE-E84B2DB48CA5}" presName="background2" presStyleLbl="node2" presStyleIdx="0" presStyleCnt="3"/>
      <dgm:spPr>
        <a:solidFill>
          <a:schemeClr val="accent4">
            <a:lumMod val="20000"/>
            <a:lumOff val="80000"/>
          </a:schemeClr>
        </a:solidFill>
      </dgm:spPr>
      <dgm:t>
        <a:bodyPr/>
        <a:lstStyle/>
        <a:p>
          <a:endParaRPr lang="en-US"/>
        </a:p>
      </dgm:t>
    </dgm:pt>
    <dgm:pt modelId="{32D5158F-187D-41BF-8E79-9028873BF5B8}" type="pres">
      <dgm:prSet presAssocID="{ACE771CB-87DD-42AD-B1DE-E84B2DB48CA5}" presName="text2" presStyleLbl="fgAcc2" presStyleIdx="0" presStyleCnt="3">
        <dgm:presLayoutVars>
          <dgm:chPref val="3"/>
        </dgm:presLayoutVars>
      </dgm:prSet>
      <dgm:spPr/>
      <dgm:t>
        <a:bodyPr/>
        <a:lstStyle/>
        <a:p>
          <a:endParaRPr lang="en-US"/>
        </a:p>
      </dgm:t>
    </dgm:pt>
    <dgm:pt modelId="{352ABE56-5050-4BBC-B0F6-81453D22FEFF}" type="pres">
      <dgm:prSet presAssocID="{ACE771CB-87DD-42AD-B1DE-E84B2DB48CA5}" presName="hierChild3" presStyleCnt="0"/>
      <dgm:spPr/>
    </dgm:pt>
    <dgm:pt modelId="{C9A938F5-C055-4471-A803-86B539810A2B}" type="pres">
      <dgm:prSet presAssocID="{F4007E4E-9162-4B7F-9CB0-182B0FA4A798}" presName="Name17" presStyleLbl="parChTrans1D3" presStyleIdx="0" presStyleCnt="3"/>
      <dgm:spPr/>
      <dgm:t>
        <a:bodyPr/>
        <a:lstStyle/>
        <a:p>
          <a:endParaRPr lang="en-US"/>
        </a:p>
      </dgm:t>
    </dgm:pt>
    <dgm:pt modelId="{58024FA5-7283-4C90-95B9-EB8CD7047620}" type="pres">
      <dgm:prSet presAssocID="{81D8F3D3-E633-4A06-8468-8440B95AE96D}" presName="hierRoot3" presStyleCnt="0"/>
      <dgm:spPr/>
    </dgm:pt>
    <dgm:pt modelId="{91C63575-5707-458B-BD4F-8F30F156997A}" type="pres">
      <dgm:prSet presAssocID="{81D8F3D3-E633-4A06-8468-8440B95AE96D}" presName="composite3" presStyleCnt="0"/>
      <dgm:spPr/>
    </dgm:pt>
    <dgm:pt modelId="{D75587AE-4E94-4B31-8DB4-28020345FE06}" type="pres">
      <dgm:prSet presAssocID="{81D8F3D3-E633-4A06-8468-8440B95AE96D}" presName="background3" presStyleLbl="node3" presStyleIdx="0" presStyleCnt="3"/>
      <dgm:spPr/>
    </dgm:pt>
    <dgm:pt modelId="{112C49BB-BFC7-46CC-B82B-21A1F621F483}" type="pres">
      <dgm:prSet presAssocID="{81D8F3D3-E633-4A06-8468-8440B95AE96D}" presName="text3" presStyleLbl="fgAcc3" presStyleIdx="0" presStyleCnt="3">
        <dgm:presLayoutVars>
          <dgm:chPref val="3"/>
        </dgm:presLayoutVars>
      </dgm:prSet>
      <dgm:spPr/>
      <dgm:t>
        <a:bodyPr/>
        <a:lstStyle/>
        <a:p>
          <a:endParaRPr lang="en-US"/>
        </a:p>
      </dgm:t>
    </dgm:pt>
    <dgm:pt modelId="{81BDCEFC-C117-4A10-849B-B5F85286F55B}" type="pres">
      <dgm:prSet presAssocID="{81D8F3D3-E633-4A06-8468-8440B95AE96D}" presName="hierChild4" presStyleCnt="0"/>
      <dgm:spPr/>
    </dgm:pt>
    <dgm:pt modelId="{9BB0E9D1-68D4-41C8-9556-E22851B2128B}" type="pres">
      <dgm:prSet presAssocID="{D6C70540-4555-495B-8C3E-4297EE927602}" presName="Name10" presStyleLbl="parChTrans1D2" presStyleIdx="1" presStyleCnt="3"/>
      <dgm:spPr/>
      <dgm:t>
        <a:bodyPr/>
        <a:lstStyle/>
        <a:p>
          <a:endParaRPr lang="en-US"/>
        </a:p>
      </dgm:t>
    </dgm:pt>
    <dgm:pt modelId="{530CCC45-6FAB-435C-994B-3562043B84B3}" type="pres">
      <dgm:prSet presAssocID="{C552C38C-9F71-423F-8362-B8016B19ADEE}" presName="hierRoot2" presStyleCnt="0"/>
      <dgm:spPr/>
    </dgm:pt>
    <dgm:pt modelId="{315BFB48-3798-4D4D-8DA7-B40BAE436E8B}" type="pres">
      <dgm:prSet presAssocID="{C552C38C-9F71-423F-8362-B8016B19ADEE}" presName="composite2" presStyleCnt="0"/>
      <dgm:spPr/>
    </dgm:pt>
    <dgm:pt modelId="{BB3F7BE1-681D-4311-8B70-F880F6B86342}" type="pres">
      <dgm:prSet presAssocID="{C552C38C-9F71-423F-8362-B8016B19ADEE}" presName="background2" presStyleLbl="node2" presStyleIdx="1" presStyleCnt="3"/>
      <dgm:spPr>
        <a:solidFill>
          <a:schemeClr val="accent4">
            <a:lumMod val="20000"/>
            <a:lumOff val="80000"/>
          </a:schemeClr>
        </a:solidFill>
      </dgm:spPr>
      <dgm:t>
        <a:bodyPr/>
        <a:lstStyle/>
        <a:p>
          <a:endParaRPr lang="en-US"/>
        </a:p>
      </dgm:t>
    </dgm:pt>
    <dgm:pt modelId="{3B012DE2-5A88-4520-998C-2ED389A9B864}" type="pres">
      <dgm:prSet presAssocID="{C552C38C-9F71-423F-8362-B8016B19ADEE}" presName="text2" presStyleLbl="fgAcc2" presStyleIdx="1" presStyleCnt="3">
        <dgm:presLayoutVars>
          <dgm:chPref val="3"/>
        </dgm:presLayoutVars>
      </dgm:prSet>
      <dgm:spPr/>
      <dgm:t>
        <a:bodyPr/>
        <a:lstStyle/>
        <a:p>
          <a:endParaRPr lang="en-US"/>
        </a:p>
      </dgm:t>
    </dgm:pt>
    <dgm:pt modelId="{376D6C91-982D-48BA-B77F-F602E940CE9B}" type="pres">
      <dgm:prSet presAssocID="{C552C38C-9F71-423F-8362-B8016B19ADEE}" presName="hierChild3" presStyleCnt="0"/>
      <dgm:spPr/>
    </dgm:pt>
    <dgm:pt modelId="{F16C9697-9B7B-4B43-B71E-F0EC7356C374}" type="pres">
      <dgm:prSet presAssocID="{6B84FBF1-EC5A-4A8E-BA0E-C88C66330507}" presName="Name17" presStyleLbl="parChTrans1D3" presStyleIdx="1" presStyleCnt="3"/>
      <dgm:spPr/>
      <dgm:t>
        <a:bodyPr/>
        <a:lstStyle/>
        <a:p>
          <a:endParaRPr lang="en-US"/>
        </a:p>
      </dgm:t>
    </dgm:pt>
    <dgm:pt modelId="{65645658-4C46-4076-9230-F0597AB352A0}" type="pres">
      <dgm:prSet presAssocID="{19EF87AB-00F9-4BFE-929B-65011A1D2EA5}" presName="hierRoot3" presStyleCnt="0"/>
      <dgm:spPr/>
    </dgm:pt>
    <dgm:pt modelId="{60D5A2F7-AED7-422E-8023-DD0E7AC868DB}" type="pres">
      <dgm:prSet presAssocID="{19EF87AB-00F9-4BFE-929B-65011A1D2EA5}" presName="composite3" presStyleCnt="0"/>
      <dgm:spPr/>
    </dgm:pt>
    <dgm:pt modelId="{DC4DC0FE-0C0B-4948-BB29-8E9D35C01B05}" type="pres">
      <dgm:prSet presAssocID="{19EF87AB-00F9-4BFE-929B-65011A1D2EA5}" presName="background3" presStyleLbl="node3" presStyleIdx="1" presStyleCnt="3"/>
      <dgm:spPr/>
    </dgm:pt>
    <dgm:pt modelId="{A87D4F32-86FF-4BCF-83C0-B021D6158059}" type="pres">
      <dgm:prSet presAssocID="{19EF87AB-00F9-4BFE-929B-65011A1D2EA5}" presName="text3" presStyleLbl="fgAcc3" presStyleIdx="1" presStyleCnt="3">
        <dgm:presLayoutVars>
          <dgm:chPref val="3"/>
        </dgm:presLayoutVars>
      </dgm:prSet>
      <dgm:spPr/>
      <dgm:t>
        <a:bodyPr/>
        <a:lstStyle/>
        <a:p>
          <a:endParaRPr lang="en-US"/>
        </a:p>
      </dgm:t>
    </dgm:pt>
    <dgm:pt modelId="{C3EC2058-6AD1-46E2-84FE-F824DA2BFEB6}" type="pres">
      <dgm:prSet presAssocID="{19EF87AB-00F9-4BFE-929B-65011A1D2EA5}" presName="hierChild4" presStyleCnt="0"/>
      <dgm:spPr/>
    </dgm:pt>
    <dgm:pt modelId="{C63CFEDF-032A-460D-AC58-FF7F85CCEC5D}" type="pres">
      <dgm:prSet presAssocID="{071AE14C-3009-4667-B7A5-85AD5C6E0F16}" presName="Name10" presStyleLbl="parChTrans1D2" presStyleIdx="2" presStyleCnt="3"/>
      <dgm:spPr/>
      <dgm:t>
        <a:bodyPr/>
        <a:lstStyle/>
        <a:p>
          <a:endParaRPr lang="en-US"/>
        </a:p>
      </dgm:t>
    </dgm:pt>
    <dgm:pt modelId="{8E0B30CA-317E-4C58-A3CD-7E42D500AF08}" type="pres">
      <dgm:prSet presAssocID="{4E149FB9-20EF-4FE2-8184-1418D8D40CAC}" presName="hierRoot2" presStyleCnt="0"/>
      <dgm:spPr/>
    </dgm:pt>
    <dgm:pt modelId="{BDDE1669-11F7-45CB-BC1B-5D82AD969AAD}" type="pres">
      <dgm:prSet presAssocID="{4E149FB9-20EF-4FE2-8184-1418D8D40CAC}" presName="composite2" presStyleCnt="0"/>
      <dgm:spPr/>
    </dgm:pt>
    <dgm:pt modelId="{7EF7B5BB-FFF5-42EB-9458-1DC974B89DFC}" type="pres">
      <dgm:prSet presAssocID="{4E149FB9-20EF-4FE2-8184-1418D8D40CAC}" presName="background2" presStyleLbl="node2" presStyleIdx="2" presStyleCnt="3"/>
      <dgm:spPr/>
    </dgm:pt>
    <dgm:pt modelId="{FF9B9150-AE35-48DD-8DDE-E7AB4D731CE7}" type="pres">
      <dgm:prSet presAssocID="{4E149FB9-20EF-4FE2-8184-1418D8D40CAC}" presName="text2" presStyleLbl="fgAcc2" presStyleIdx="2" presStyleCnt="3">
        <dgm:presLayoutVars>
          <dgm:chPref val="3"/>
        </dgm:presLayoutVars>
      </dgm:prSet>
      <dgm:spPr/>
      <dgm:t>
        <a:bodyPr/>
        <a:lstStyle/>
        <a:p>
          <a:endParaRPr lang="en-US"/>
        </a:p>
      </dgm:t>
    </dgm:pt>
    <dgm:pt modelId="{971639C9-8DFD-4BEC-9A76-4CBFA2C96CA8}" type="pres">
      <dgm:prSet presAssocID="{4E149FB9-20EF-4FE2-8184-1418D8D40CAC}" presName="hierChild3" presStyleCnt="0"/>
      <dgm:spPr/>
    </dgm:pt>
    <dgm:pt modelId="{4370582F-8E8F-41A8-B908-D1FDFEB60CDC}" type="pres">
      <dgm:prSet presAssocID="{C1D03718-C213-4B94-A334-C58932CA8CDB}" presName="Name17" presStyleLbl="parChTrans1D3" presStyleIdx="2" presStyleCnt="3"/>
      <dgm:spPr/>
      <dgm:t>
        <a:bodyPr/>
        <a:lstStyle/>
        <a:p>
          <a:endParaRPr lang="en-US"/>
        </a:p>
      </dgm:t>
    </dgm:pt>
    <dgm:pt modelId="{917A9CFE-933B-4574-9BA1-D807BEF2CB2D}" type="pres">
      <dgm:prSet presAssocID="{50AF0FBC-97CE-4BEC-84EA-E49A57107F92}" presName="hierRoot3" presStyleCnt="0"/>
      <dgm:spPr/>
    </dgm:pt>
    <dgm:pt modelId="{E305620A-B4EA-42B3-9DB8-AE03AEAFB8D1}" type="pres">
      <dgm:prSet presAssocID="{50AF0FBC-97CE-4BEC-84EA-E49A57107F92}" presName="composite3" presStyleCnt="0"/>
      <dgm:spPr/>
    </dgm:pt>
    <dgm:pt modelId="{1DAE50D4-0963-4B5C-BC3A-A237E4E301BE}" type="pres">
      <dgm:prSet presAssocID="{50AF0FBC-97CE-4BEC-84EA-E49A57107F92}" presName="background3" presStyleLbl="node3" presStyleIdx="2" presStyleCnt="3"/>
      <dgm:spPr/>
    </dgm:pt>
    <dgm:pt modelId="{50CE09E5-1885-4A6D-B1A6-8A69840D23CE}" type="pres">
      <dgm:prSet presAssocID="{50AF0FBC-97CE-4BEC-84EA-E49A57107F92}" presName="text3" presStyleLbl="fgAcc3" presStyleIdx="2" presStyleCnt="3">
        <dgm:presLayoutVars>
          <dgm:chPref val="3"/>
        </dgm:presLayoutVars>
      </dgm:prSet>
      <dgm:spPr/>
      <dgm:t>
        <a:bodyPr/>
        <a:lstStyle/>
        <a:p>
          <a:endParaRPr lang="en-US"/>
        </a:p>
      </dgm:t>
    </dgm:pt>
    <dgm:pt modelId="{49B27F5E-301A-488D-8110-370C761FF68D}" type="pres">
      <dgm:prSet presAssocID="{50AF0FBC-97CE-4BEC-84EA-E49A57107F92}" presName="hierChild4" presStyleCnt="0"/>
      <dgm:spPr/>
    </dgm:pt>
  </dgm:ptLst>
  <dgm:cxnLst>
    <dgm:cxn modelId="{865BA13A-F601-4D75-9D08-A524720195B0}" srcId="{ACE771CB-87DD-42AD-B1DE-E84B2DB48CA5}" destId="{81D8F3D3-E633-4A06-8468-8440B95AE96D}" srcOrd="0" destOrd="0" parTransId="{F4007E4E-9162-4B7F-9CB0-182B0FA4A798}" sibTransId="{4D5B1D8B-1E36-4F18-8273-7013E39B49A4}"/>
    <dgm:cxn modelId="{071304A0-F585-4661-9396-8B04236208F0}" type="presOf" srcId="{C552C38C-9F71-423F-8362-B8016B19ADEE}" destId="{3B012DE2-5A88-4520-998C-2ED389A9B864}" srcOrd="0" destOrd="0" presId="urn:microsoft.com/office/officeart/2005/8/layout/hierarchy1"/>
    <dgm:cxn modelId="{47283E65-ED94-43A2-ADC1-1B815AE1E47F}" type="presOf" srcId="{D6C70540-4555-495B-8C3E-4297EE927602}" destId="{9BB0E9D1-68D4-41C8-9556-E22851B2128B}" srcOrd="0" destOrd="0" presId="urn:microsoft.com/office/officeart/2005/8/layout/hierarchy1"/>
    <dgm:cxn modelId="{CD6B68A5-9CEA-4877-A363-34897F6A9F88}" type="presOf" srcId="{C1D03718-C213-4B94-A334-C58932CA8CDB}" destId="{4370582F-8E8F-41A8-B908-D1FDFEB60CDC}" srcOrd="0" destOrd="0" presId="urn:microsoft.com/office/officeart/2005/8/layout/hierarchy1"/>
    <dgm:cxn modelId="{86D28DB6-1A60-467C-B42B-D4BD55D19F76}" type="presOf" srcId="{A69E4959-C850-4423-BD06-5629F8A8F1A4}" destId="{739DD230-07B2-42FF-93A1-1B8F962C23F5}" srcOrd="0" destOrd="0" presId="urn:microsoft.com/office/officeart/2005/8/layout/hierarchy1"/>
    <dgm:cxn modelId="{DF4E981D-804D-4057-BAE5-8121A32095C2}" type="presOf" srcId="{F4007E4E-9162-4B7F-9CB0-182B0FA4A798}" destId="{C9A938F5-C055-4471-A803-86B539810A2B}" srcOrd="0" destOrd="0" presId="urn:microsoft.com/office/officeart/2005/8/layout/hierarchy1"/>
    <dgm:cxn modelId="{EB8725EC-8DA3-4817-A1E2-97C7D772C8BC}" srcId="{A69E4959-C850-4423-BD06-5629F8A8F1A4}" destId="{ACE771CB-87DD-42AD-B1DE-E84B2DB48CA5}" srcOrd="0" destOrd="0" parTransId="{C6D20D03-B981-4C33-A24E-C4C8696FB2E4}" sibTransId="{64A37AEE-1E2B-475D-9086-B48FA9A3B9F1}"/>
    <dgm:cxn modelId="{8A98BF8A-74EE-4AEB-AEC2-AD6EB131850B}" type="presOf" srcId="{19EF87AB-00F9-4BFE-929B-65011A1D2EA5}" destId="{A87D4F32-86FF-4BCF-83C0-B021D6158059}" srcOrd="0" destOrd="0" presId="urn:microsoft.com/office/officeart/2005/8/layout/hierarchy1"/>
    <dgm:cxn modelId="{4E9EAA8F-A1BB-44D1-9A4F-D347249B1641}" srcId="{A69E4959-C850-4423-BD06-5629F8A8F1A4}" destId="{4E149FB9-20EF-4FE2-8184-1418D8D40CAC}" srcOrd="2" destOrd="0" parTransId="{071AE14C-3009-4667-B7A5-85AD5C6E0F16}" sibTransId="{E4518915-D637-47D7-BD10-83D42EA9B119}"/>
    <dgm:cxn modelId="{6450CD4F-D164-40A6-8A1E-E6969EA6066D}" type="presOf" srcId="{4E149FB9-20EF-4FE2-8184-1418D8D40CAC}" destId="{FF9B9150-AE35-48DD-8DDE-E7AB4D731CE7}" srcOrd="0" destOrd="0" presId="urn:microsoft.com/office/officeart/2005/8/layout/hierarchy1"/>
    <dgm:cxn modelId="{29602ABA-99D7-44C7-AC20-78E016D404EA}" type="presOf" srcId="{6B84FBF1-EC5A-4A8E-BA0E-C88C66330507}" destId="{F16C9697-9B7B-4B43-B71E-F0EC7356C374}" srcOrd="0" destOrd="0" presId="urn:microsoft.com/office/officeart/2005/8/layout/hierarchy1"/>
    <dgm:cxn modelId="{3D286151-D1C0-4E64-A99D-68B7C1E44295}" type="presOf" srcId="{071AE14C-3009-4667-B7A5-85AD5C6E0F16}" destId="{C63CFEDF-032A-460D-AC58-FF7F85CCEC5D}" srcOrd="0" destOrd="0" presId="urn:microsoft.com/office/officeart/2005/8/layout/hierarchy1"/>
    <dgm:cxn modelId="{4D697641-E02A-4FDD-BC0E-5557D8EAC3EA}" type="presOf" srcId="{50AF0FBC-97CE-4BEC-84EA-E49A57107F92}" destId="{50CE09E5-1885-4A6D-B1A6-8A69840D23CE}" srcOrd="0" destOrd="0" presId="urn:microsoft.com/office/officeart/2005/8/layout/hierarchy1"/>
    <dgm:cxn modelId="{B7DCA04E-20A3-4537-98A4-62F47CDCB83C}" type="presOf" srcId="{ACE771CB-87DD-42AD-B1DE-E84B2DB48CA5}" destId="{32D5158F-187D-41BF-8E79-9028873BF5B8}" srcOrd="0" destOrd="0" presId="urn:microsoft.com/office/officeart/2005/8/layout/hierarchy1"/>
    <dgm:cxn modelId="{CB80A6C0-3008-4E30-8F60-97D9E6742DD6}" srcId="{8E80961C-BCC3-492E-9C9B-EFC350DD7E06}" destId="{A69E4959-C850-4423-BD06-5629F8A8F1A4}" srcOrd="0" destOrd="0" parTransId="{BA724E42-647E-451F-A2E4-F23414B0CFC4}" sibTransId="{4E391586-4E06-4773-8363-F0DB8EE6A6E9}"/>
    <dgm:cxn modelId="{C658BE86-491E-41E6-8B48-CA0457DD563F}" type="presOf" srcId="{C6D20D03-B981-4C33-A24E-C4C8696FB2E4}" destId="{1A9C7D8C-9534-4250-A810-3C95466E5405}" srcOrd="0" destOrd="0" presId="urn:microsoft.com/office/officeart/2005/8/layout/hierarchy1"/>
    <dgm:cxn modelId="{BFCDA5A1-2F2F-46D0-A557-D975CC99A33F}" srcId="{4E149FB9-20EF-4FE2-8184-1418D8D40CAC}" destId="{50AF0FBC-97CE-4BEC-84EA-E49A57107F92}" srcOrd="0" destOrd="0" parTransId="{C1D03718-C213-4B94-A334-C58932CA8CDB}" sibTransId="{AE504CDD-91CE-498B-9297-11C68A96BDCF}"/>
    <dgm:cxn modelId="{9AFB1651-D092-4D43-A0E1-131AE2091AE6}" type="presOf" srcId="{8E80961C-BCC3-492E-9C9B-EFC350DD7E06}" destId="{DFAE1D19-6F9A-4B90-9191-D68C909826BD}" srcOrd="0" destOrd="0" presId="urn:microsoft.com/office/officeart/2005/8/layout/hierarchy1"/>
    <dgm:cxn modelId="{509B035C-95A3-4261-941A-0251B6B18B9F}" srcId="{C552C38C-9F71-423F-8362-B8016B19ADEE}" destId="{19EF87AB-00F9-4BFE-929B-65011A1D2EA5}" srcOrd="0" destOrd="0" parTransId="{6B84FBF1-EC5A-4A8E-BA0E-C88C66330507}" sibTransId="{C2420CC2-4657-425B-B7E5-2D8FAF60DDF7}"/>
    <dgm:cxn modelId="{5650C4B6-D43B-4C2F-ADAF-E7DD60435DA2}" type="presOf" srcId="{81D8F3D3-E633-4A06-8468-8440B95AE96D}" destId="{112C49BB-BFC7-46CC-B82B-21A1F621F483}" srcOrd="0" destOrd="0" presId="urn:microsoft.com/office/officeart/2005/8/layout/hierarchy1"/>
    <dgm:cxn modelId="{B4CBAC99-E56E-4573-90BE-C77977B6D407}" srcId="{A69E4959-C850-4423-BD06-5629F8A8F1A4}" destId="{C552C38C-9F71-423F-8362-B8016B19ADEE}" srcOrd="1" destOrd="0" parTransId="{D6C70540-4555-495B-8C3E-4297EE927602}" sibTransId="{B7D0651E-11E9-49F6-ACA4-B9E8429712A5}"/>
    <dgm:cxn modelId="{79F19AC4-9BC1-4FF5-B34C-FDC3230C6246}" type="presParOf" srcId="{DFAE1D19-6F9A-4B90-9191-D68C909826BD}" destId="{C511DA42-F393-4F3D-893F-FC6DA291385D}" srcOrd="0" destOrd="0" presId="urn:microsoft.com/office/officeart/2005/8/layout/hierarchy1"/>
    <dgm:cxn modelId="{69C551C6-99B5-4BDA-9E09-0EAB8671A01E}" type="presParOf" srcId="{C511DA42-F393-4F3D-893F-FC6DA291385D}" destId="{8907E2AA-DEC6-4875-93EA-4D603802D7C8}" srcOrd="0" destOrd="0" presId="urn:microsoft.com/office/officeart/2005/8/layout/hierarchy1"/>
    <dgm:cxn modelId="{1AC4CAD1-C940-46AC-A945-FAB08B975EED}" type="presParOf" srcId="{8907E2AA-DEC6-4875-93EA-4D603802D7C8}" destId="{1B9A8866-241E-43C3-BC84-F76B048F529C}" srcOrd="0" destOrd="0" presId="urn:microsoft.com/office/officeart/2005/8/layout/hierarchy1"/>
    <dgm:cxn modelId="{6F533738-E9B4-4F09-BBD2-DA190ED43FD6}" type="presParOf" srcId="{8907E2AA-DEC6-4875-93EA-4D603802D7C8}" destId="{739DD230-07B2-42FF-93A1-1B8F962C23F5}" srcOrd="1" destOrd="0" presId="urn:microsoft.com/office/officeart/2005/8/layout/hierarchy1"/>
    <dgm:cxn modelId="{3B74AEA2-E8C0-4069-A0AB-A4CF682D8C60}" type="presParOf" srcId="{C511DA42-F393-4F3D-893F-FC6DA291385D}" destId="{EDDBAE87-D30E-4B43-B105-B2E59759B50D}" srcOrd="1" destOrd="0" presId="urn:microsoft.com/office/officeart/2005/8/layout/hierarchy1"/>
    <dgm:cxn modelId="{8C574214-B0A4-4AE3-9A6A-75F3C1B7FD7E}" type="presParOf" srcId="{EDDBAE87-D30E-4B43-B105-B2E59759B50D}" destId="{1A9C7D8C-9534-4250-A810-3C95466E5405}" srcOrd="0" destOrd="0" presId="urn:microsoft.com/office/officeart/2005/8/layout/hierarchy1"/>
    <dgm:cxn modelId="{3A5EAB12-974F-429A-9D1B-011A086448D9}" type="presParOf" srcId="{EDDBAE87-D30E-4B43-B105-B2E59759B50D}" destId="{89C508F0-8207-4D35-BC37-B3800F0C5330}" srcOrd="1" destOrd="0" presId="urn:microsoft.com/office/officeart/2005/8/layout/hierarchy1"/>
    <dgm:cxn modelId="{6B54DD26-CB6A-47A0-B5E6-84BA4FC04D97}" type="presParOf" srcId="{89C508F0-8207-4D35-BC37-B3800F0C5330}" destId="{4668345D-A1FE-443B-9448-4D1818C55F0F}" srcOrd="0" destOrd="0" presId="urn:microsoft.com/office/officeart/2005/8/layout/hierarchy1"/>
    <dgm:cxn modelId="{2876B19A-889F-4C90-9C85-586198B4F8E7}" type="presParOf" srcId="{4668345D-A1FE-443B-9448-4D1818C55F0F}" destId="{2F63623E-D592-47AE-BFB0-BB767E116308}" srcOrd="0" destOrd="0" presId="urn:microsoft.com/office/officeart/2005/8/layout/hierarchy1"/>
    <dgm:cxn modelId="{C749A240-8617-4F7E-8956-E54FB76CF3F6}" type="presParOf" srcId="{4668345D-A1FE-443B-9448-4D1818C55F0F}" destId="{32D5158F-187D-41BF-8E79-9028873BF5B8}" srcOrd="1" destOrd="0" presId="urn:microsoft.com/office/officeart/2005/8/layout/hierarchy1"/>
    <dgm:cxn modelId="{349859E6-A996-4CF4-B215-7D1743ECB5DC}" type="presParOf" srcId="{89C508F0-8207-4D35-BC37-B3800F0C5330}" destId="{352ABE56-5050-4BBC-B0F6-81453D22FEFF}" srcOrd="1" destOrd="0" presId="urn:microsoft.com/office/officeart/2005/8/layout/hierarchy1"/>
    <dgm:cxn modelId="{D464E60B-8A88-4FD3-B793-E6BA07C53880}" type="presParOf" srcId="{352ABE56-5050-4BBC-B0F6-81453D22FEFF}" destId="{C9A938F5-C055-4471-A803-86B539810A2B}" srcOrd="0" destOrd="0" presId="urn:microsoft.com/office/officeart/2005/8/layout/hierarchy1"/>
    <dgm:cxn modelId="{FB39EE45-E42F-4584-AF01-60E9BE6455C7}" type="presParOf" srcId="{352ABE56-5050-4BBC-B0F6-81453D22FEFF}" destId="{58024FA5-7283-4C90-95B9-EB8CD7047620}" srcOrd="1" destOrd="0" presId="urn:microsoft.com/office/officeart/2005/8/layout/hierarchy1"/>
    <dgm:cxn modelId="{B22F1EC5-811D-45AB-AA15-3D3F7BD6BEBE}" type="presParOf" srcId="{58024FA5-7283-4C90-95B9-EB8CD7047620}" destId="{91C63575-5707-458B-BD4F-8F30F156997A}" srcOrd="0" destOrd="0" presId="urn:microsoft.com/office/officeart/2005/8/layout/hierarchy1"/>
    <dgm:cxn modelId="{086C17E6-FA00-4F00-B684-79F24F7548FF}" type="presParOf" srcId="{91C63575-5707-458B-BD4F-8F30F156997A}" destId="{D75587AE-4E94-4B31-8DB4-28020345FE06}" srcOrd="0" destOrd="0" presId="urn:microsoft.com/office/officeart/2005/8/layout/hierarchy1"/>
    <dgm:cxn modelId="{C3974336-FC7F-4F4F-BC00-D9DE810702B8}" type="presParOf" srcId="{91C63575-5707-458B-BD4F-8F30F156997A}" destId="{112C49BB-BFC7-46CC-B82B-21A1F621F483}" srcOrd="1" destOrd="0" presId="urn:microsoft.com/office/officeart/2005/8/layout/hierarchy1"/>
    <dgm:cxn modelId="{EF8EBFC7-BAE9-4F73-9CBC-FD44568CDFA7}" type="presParOf" srcId="{58024FA5-7283-4C90-95B9-EB8CD7047620}" destId="{81BDCEFC-C117-4A10-849B-B5F85286F55B}" srcOrd="1" destOrd="0" presId="urn:microsoft.com/office/officeart/2005/8/layout/hierarchy1"/>
    <dgm:cxn modelId="{C051BFC2-3319-4283-8DC0-F25FB33372FB}" type="presParOf" srcId="{EDDBAE87-D30E-4B43-B105-B2E59759B50D}" destId="{9BB0E9D1-68D4-41C8-9556-E22851B2128B}" srcOrd="2" destOrd="0" presId="urn:microsoft.com/office/officeart/2005/8/layout/hierarchy1"/>
    <dgm:cxn modelId="{71D7A50B-D862-43B8-80E7-6DDDBC06740C}" type="presParOf" srcId="{EDDBAE87-D30E-4B43-B105-B2E59759B50D}" destId="{530CCC45-6FAB-435C-994B-3562043B84B3}" srcOrd="3" destOrd="0" presId="urn:microsoft.com/office/officeart/2005/8/layout/hierarchy1"/>
    <dgm:cxn modelId="{347846A9-E497-404F-908E-CD04D84FB28C}" type="presParOf" srcId="{530CCC45-6FAB-435C-994B-3562043B84B3}" destId="{315BFB48-3798-4D4D-8DA7-B40BAE436E8B}" srcOrd="0" destOrd="0" presId="urn:microsoft.com/office/officeart/2005/8/layout/hierarchy1"/>
    <dgm:cxn modelId="{70C61ED9-3E2B-47A4-A8C2-E397D2E22EBC}" type="presParOf" srcId="{315BFB48-3798-4D4D-8DA7-B40BAE436E8B}" destId="{BB3F7BE1-681D-4311-8B70-F880F6B86342}" srcOrd="0" destOrd="0" presId="urn:microsoft.com/office/officeart/2005/8/layout/hierarchy1"/>
    <dgm:cxn modelId="{9FEFC7F1-60DC-41FA-BD50-2802DFD34F6A}" type="presParOf" srcId="{315BFB48-3798-4D4D-8DA7-B40BAE436E8B}" destId="{3B012DE2-5A88-4520-998C-2ED389A9B864}" srcOrd="1" destOrd="0" presId="urn:microsoft.com/office/officeart/2005/8/layout/hierarchy1"/>
    <dgm:cxn modelId="{4787928D-E53C-41D1-8D96-96676A76F217}" type="presParOf" srcId="{530CCC45-6FAB-435C-994B-3562043B84B3}" destId="{376D6C91-982D-48BA-B77F-F602E940CE9B}" srcOrd="1" destOrd="0" presId="urn:microsoft.com/office/officeart/2005/8/layout/hierarchy1"/>
    <dgm:cxn modelId="{31E914EB-E5B8-4187-B069-9857FA88AB5D}" type="presParOf" srcId="{376D6C91-982D-48BA-B77F-F602E940CE9B}" destId="{F16C9697-9B7B-4B43-B71E-F0EC7356C374}" srcOrd="0" destOrd="0" presId="urn:microsoft.com/office/officeart/2005/8/layout/hierarchy1"/>
    <dgm:cxn modelId="{0C75A32B-581C-4779-A735-21C812F3FA64}" type="presParOf" srcId="{376D6C91-982D-48BA-B77F-F602E940CE9B}" destId="{65645658-4C46-4076-9230-F0597AB352A0}" srcOrd="1" destOrd="0" presId="urn:microsoft.com/office/officeart/2005/8/layout/hierarchy1"/>
    <dgm:cxn modelId="{059A90B6-F44C-4B07-B94B-75A02FD7AFDA}" type="presParOf" srcId="{65645658-4C46-4076-9230-F0597AB352A0}" destId="{60D5A2F7-AED7-422E-8023-DD0E7AC868DB}" srcOrd="0" destOrd="0" presId="urn:microsoft.com/office/officeart/2005/8/layout/hierarchy1"/>
    <dgm:cxn modelId="{A07FAE93-3757-46E1-922B-F510EB3D16F9}" type="presParOf" srcId="{60D5A2F7-AED7-422E-8023-DD0E7AC868DB}" destId="{DC4DC0FE-0C0B-4948-BB29-8E9D35C01B05}" srcOrd="0" destOrd="0" presId="urn:microsoft.com/office/officeart/2005/8/layout/hierarchy1"/>
    <dgm:cxn modelId="{980EDF49-9EBE-4A43-9312-FF9D2AD8C082}" type="presParOf" srcId="{60D5A2F7-AED7-422E-8023-DD0E7AC868DB}" destId="{A87D4F32-86FF-4BCF-83C0-B021D6158059}" srcOrd="1" destOrd="0" presId="urn:microsoft.com/office/officeart/2005/8/layout/hierarchy1"/>
    <dgm:cxn modelId="{9CBF918D-B28E-4B96-9A5B-30EE4697141F}" type="presParOf" srcId="{65645658-4C46-4076-9230-F0597AB352A0}" destId="{C3EC2058-6AD1-46E2-84FE-F824DA2BFEB6}" srcOrd="1" destOrd="0" presId="urn:microsoft.com/office/officeart/2005/8/layout/hierarchy1"/>
    <dgm:cxn modelId="{4C87CEF9-BC89-4DA1-B0AE-C49E2C2C958A}" type="presParOf" srcId="{EDDBAE87-D30E-4B43-B105-B2E59759B50D}" destId="{C63CFEDF-032A-460D-AC58-FF7F85CCEC5D}" srcOrd="4" destOrd="0" presId="urn:microsoft.com/office/officeart/2005/8/layout/hierarchy1"/>
    <dgm:cxn modelId="{62F11A39-2860-4976-863C-ECB04B2420AD}" type="presParOf" srcId="{EDDBAE87-D30E-4B43-B105-B2E59759B50D}" destId="{8E0B30CA-317E-4C58-A3CD-7E42D500AF08}" srcOrd="5" destOrd="0" presId="urn:microsoft.com/office/officeart/2005/8/layout/hierarchy1"/>
    <dgm:cxn modelId="{D62AF630-6256-403A-A440-156E8A394B01}" type="presParOf" srcId="{8E0B30CA-317E-4C58-A3CD-7E42D500AF08}" destId="{BDDE1669-11F7-45CB-BC1B-5D82AD969AAD}" srcOrd="0" destOrd="0" presId="urn:microsoft.com/office/officeart/2005/8/layout/hierarchy1"/>
    <dgm:cxn modelId="{58D28305-21E2-4811-A441-278828F80C1D}" type="presParOf" srcId="{BDDE1669-11F7-45CB-BC1B-5D82AD969AAD}" destId="{7EF7B5BB-FFF5-42EB-9458-1DC974B89DFC}" srcOrd="0" destOrd="0" presId="urn:microsoft.com/office/officeart/2005/8/layout/hierarchy1"/>
    <dgm:cxn modelId="{99916182-1B76-4B70-B0BE-73DFE7F18D12}" type="presParOf" srcId="{BDDE1669-11F7-45CB-BC1B-5D82AD969AAD}" destId="{FF9B9150-AE35-48DD-8DDE-E7AB4D731CE7}" srcOrd="1" destOrd="0" presId="urn:microsoft.com/office/officeart/2005/8/layout/hierarchy1"/>
    <dgm:cxn modelId="{0973242E-1E7A-4951-B4F6-04411FA9BAAD}" type="presParOf" srcId="{8E0B30CA-317E-4C58-A3CD-7E42D500AF08}" destId="{971639C9-8DFD-4BEC-9A76-4CBFA2C96CA8}" srcOrd="1" destOrd="0" presId="urn:microsoft.com/office/officeart/2005/8/layout/hierarchy1"/>
    <dgm:cxn modelId="{C4FE7ECA-89EF-45D4-9585-8A353CB2AF89}" type="presParOf" srcId="{971639C9-8DFD-4BEC-9A76-4CBFA2C96CA8}" destId="{4370582F-8E8F-41A8-B908-D1FDFEB60CDC}" srcOrd="0" destOrd="0" presId="urn:microsoft.com/office/officeart/2005/8/layout/hierarchy1"/>
    <dgm:cxn modelId="{E638DAA5-3086-47E4-A072-795886DC3D70}" type="presParOf" srcId="{971639C9-8DFD-4BEC-9A76-4CBFA2C96CA8}" destId="{917A9CFE-933B-4574-9BA1-D807BEF2CB2D}" srcOrd="1" destOrd="0" presId="urn:microsoft.com/office/officeart/2005/8/layout/hierarchy1"/>
    <dgm:cxn modelId="{A67B4C8D-6ABD-4A36-BAB3-28242EE02E5F}" type="presParOf" srcId="{917A9CFE-933B-4574-9BA1-D807BEF2CB2D}" destId="{E305620A-B4EA-42B3-9DB8-AE03AEAFB8D1}" srcOrd="0" destOrd="0" presId="urn:microsoft.com/office/officeart/2005/8/layout/hierarchy1"/>
    <dgm:cxn modelId="{DB867BA5-42D3-4823-9E0A-8DD9E035528F}" type="presParOf" srcId="{E305620A-B4EA-42B3-9DB8-AE03AEAFB8D1}" destId="{1DAE50D4-0963-4B5C-BC3A-A237E4E301BE}" srcOrd="0" destOrd="0" presId="urn:microsoft.com/office/officeart/2005/8/layout/hierarchy1"/>
    <dgm:cxn modelId="{0B20C318-AE27-400E-A482-3306A73D2CEF}" type="presParOf" srcId="{E305620A-B4EA-42B3-9DB8-AE03AEAFB8D1}" destId="{50CE09E5-1885-4A6D-B1A6-8A69840D23CE}" srcOrd="1" destOrd="0" presId="urn:microsoft.com/office/officeart/2005/8/layout/hierarchy1"/>
    <dgm:cxn modelId="{A72562B1-88B4-4F5A-AA92-450FC119125B}" type="presParOf" srcId="{917A9CFE-933B-4574-9BA1-D807BEF2CB2D}" destId="{49B27F5E-301A-488D-8110-370C761FF68D}" srcOrd="1" destOrd="0" presId="urn:microsoft.com/office/officeart/2005/8/layout/hierarchy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0A51B92-0F61-4B3A-829F-7068D975DF3B}" type="doc">
      <dgm:prSet loTypeId="urn:microsoft.com/office/officeart/2005/8/layout/pList1#16" loCatId="picture" qsTypeId="urn:microsoft.com/office/officeart/2005/8/quickstyle/simple1" qsCatId="simple" csTypeId="urn:microsoft.com/office/officeart/2005/8/colors/accent1_2" csCatId="accent1" phldr="1"/>
      <dgm:spPr/>
      <dgm:t>
        <a:bodyPr/>
        <a:lstStyle/>
        <a:p>
          <a:endParaRPr lang="en-US"/>
        </a:p>
      </dgm:t>
    </dgm:pt>
    <dgm:pt modelId="{7479DC7E-2D03-419F-B610-180C5627D76B}">
      <dgm:prSet phldrT="[Text]"/>
      <dgm:spPr>
        <a:xfrm>
          <a:off x="5952"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SS, NPS, Atal Pension</a:t>
          </a:r>
          <a:endParaRPr lang="en-US" dirty="0">
            <a:solidFill>
              <a:schemeClr val="bg1"/>
            </a:solidFill>
            <a:latin typeface="Franklin Gothic Medium Cond" panose="020B0606030402020204" pitchFamily="34" charset="0"/>
            <a:ea typeface="+mn-ea"/>
            <a:cs typeface="+mn-cs"/>
          </a:endParaRPr>
        </a:p>
      </dgm:t>
    </dgm:pt>
    <dgm:pt modelId="{6E2376F9-6369-4EE0-95B7-E54F8B749F07}" type="parTrans" cxnId="{71085815-0954-4286-A317-CB08A08128E8}">
      <dgm:prSet/>
      <dgm:spPr/>
      <dgm:t>
        <a:bodyPr/>
        <a:lstStyle/>
        <a:p>
          <a:endParaRPr lang="en-US"/>
        </a:p>
      </dgm:t>
    </dgm:pt>
    <dgm:pt modelId="{8F3D64A3-BC90-4C87-B909-659CD8443CD4}" type="sibTrans" cxnId="{71085815-0954-4286-A317-CB08A08128E8}">
      <dgm:prSet/>
      <dgm:spPr/>
      <dgm:t>
        <a:bodyPr/>
        <a:lstStyle/>
        <a:p>
          <a:endParaRPr lang="en-US"/>
        </a:p>
      </dgm:t>
    </dgm:pt>
    <dgm:pt modelId="{48D2463A-64C8-4AE8-8BCE-44373D9BCEA1}">
      <dgm:prSet phldrT="[Text]"/>
      <dgm:spPr>
        <a:xfrm>
          <a:off x="3121818"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Theory &amp; Types</a:t>
          </a:r>
          <a:endParaRPr lang="en-US" dirty="0">
            <a:solidFill>
              <a:schemeClr val="bg1"/>
            </a:solidFill>
            <a:latin typeface="Franklin Gothic Medium Cond" panose="020B0606030402020204" pitchFamily="34" charset="0"/>
            <a:ea typeface="+mn-ea"/>
            <a:cs typeface="+mn-cs"/>
          </a:endParaRPr>
        </a:p>
      </dgm:t>
    </dgm:pt>
    <dgm:pt modelId="{E96994C5-B9D8-4B3A-A0F9-EE8EE3B74F51}" type="parTrans" cxnId="{6FFFA247-47EF-445C-B902-CEE183A044A6}">
      <dgm:prSet/>
      <dgm:spPr/>
      <dgm:t>
        <a:bodyPr/>
        <a:lstStyle/>
        <a:p>
          <a:endParaRPr lang="en-US"/>
        </a:p>
      </dgm:t>
    </dgm:pt>
    <dgm:pt modelId="{B7F1D8BA-BC36-4779-BB96-652CABD78144}" type="sibTrans" cxnId="{6FFFA247-47EF-445C-B902-CEE183A044A6}">
      <dgm:prSet/>
      <dgm:spPr/>
      <dgm:t>
        <a:bodyPr/>
        <a:lstStyle/>
        <a:p>
          <a:endParaRPr lang="en-US"/>
        </a:p>
      </dgm:t>
    </dgm:pt>
    <dgm:pt modelId="{A225FD66-230B-44FE-B0A2-A1CA49D327A1}">
      <dgm:prSet phldrT="[Text]"/>
      <dgm:spPr>
        <a:xfrm>
          <a:off x="6237684"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Insurance: History &amp; Nationalization</a:t>
          </a:r>
          <a:endParaRPr lang="en-US" dirty="0">
            <a:solidFill>
              <a:schemeClr val="bg1"/>
            </a:solidFill>
            <a:latin typeface="Franklin Gothic Medium Cond" panose="020B0606030402020204" pitchFamily="34" charset="0"/>
            <a:ea typeface="+mn-ea"/>
            <a:cs typeface="+mn-cs"/>
          </a:endParaRPr>
        </a:p>
      </dgm:t>
    </dgm:pt>
    <dgm:pt modelId="{55AE2616-8F40-4BA9-A200-5B339B115366}" type="parTrans" cxnId="{BF19FFEA-9018-422E-AA5E-370DD8B679B3}">
      <dgm:prSet/>
      <dgm:spPr/>
      <dgm:t>
        <a:bodyPr/>
        <a:lstStyle/>
        <a:p>
          <a:endParaRPr lang="en-US"/>
        </a:p>
      </dgm:t>
    </dgm:pt>
    <dgm:pt modelId="{14DE40D0-0A55-482B-8BCB-10210DEDA085}" type="sibTrans" cxnId="{BF19FFEA-9018-422E-AA5E-370DD8B679B3}">
      <dgm:prSet/>
      <dgm:spPr/>
      <dgm:t>
        <a:bodyPr/>
        <a:lstStyle/>
        <a:p>
          <a:endParaRPr lang="en-US"/>
        </a:p>
      </dgm:t>
    </dgm:pt>
    <dgm:pt modelId="{76E564EE-1088-4FBA-B764-5BFEA784FD6C}">
      <dgm:prSet phldrT="[Text]"/>
      <dgm:spPr>
        <a:xfrm>
          <a:off x="3121818" y="5534915"/>
          <a:ext cx="2832497" cy="1050856"/>
        </a:xfrm>
        <a:solidFill>
          <a:srgbClr val="FFC000"/>
        </a:solidFill>
        <a:ln>
          <a:noFill/>
        </a:ln>
        <a:effectLst/>
      </dgm:spPr>
      <dgm:t>
        <a:bodyPr/>
        <a:lstStyle/>
        <a:p>
          <a:r>
            <a:rPr lang="en-US" dirty="0" smtClean="0">
              <a:solidFill>
                <a:schemeClr val="tx2"/>
              </a:solidFill>
              <a:latin typeface="Franklin Gothic Medium Cond" panose="020B0606030402020204" pitchFamily="34" charset="0"/>
              <a:ea typeface="+mn-ea"/>
              <a:cs typeface="+mn-cs"/>
            </a:rPr>
            <a:t>IRDA, Powers</a:t>
          </a:r>
          <a:endParaRPr lang="en-US" dirty="0">
            <a:solidFill>
              <a:schemeClr val="tx2"/>
            </a:solidFill>
            <a:latin typeface="Franklin Gothic Medium Cond" panose="020B0606030402020204" pitchFamily="34" charset="0"/>
            <a:ea typeface="+mn-ea"/>
            <a:cs typeface="+mn-cs"/>
          </a:endParaRPr>
        </a:p>
      </dgm:t>
    </dgm:pt>
    <dgm:pt modelId="{6B0460D6-CBCA-423B-8E37-6C757F48EA78}" type="parTrans" cxnId="{DFA6A431-FFE8-4394-B9C7-1A317F54E061}">
      <dgm:prSet/>
      <dgm:spPr/>
      <dgm:t>
        <a:bodyPr/>
        <a:lstStyle/>
        <a:p>
          <a:endParaRPr lang="en-US"/>
        </a:p>
      </dgm:t>
    </dgm:pt>
    <dgm:pt modelId="{EE5EA965-3FC3-473B-9D72-C57C57F633A8}" type="sibTrans" cxnId="{DFA6A431-FFE8-4394-B9C7-1A317F54E061}">
      <dgm:prSet/>
      <dgm:spPr/>
      <dgm:t>
        <a:bodyPr/>
        <a:lstStyle/>
        <a:p>
          <a:endParaRPr lang="en-US"/>
        </a:p>
      </dgm:t>
    </dgm:pt>
    <dgm:pt modelId="{A1599704-8163-4F09-879F-CE5FA913D184}">
      <dgm:prSet phldrT="[Text]"/>
      <dgm:spPr>
        <a:xfrm>
          <a:off x="9353550" y="2249218"/>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Public sector insurance Co.</a:t>
          </a:r>
          <a:endParaRPr lang="en-US" dirty="0">
            <a:solidFill>
              <a:schemeClr val="bg1"/>
            </a:solidFill>
            <a:latin typeface="Franklin Gothic Medium Cond" panose="020B0606030402020204" pitchFamily="34" charset="0"/>
            <a:ea typeface="+mn-ea"/>
            <a:cs typeface="+mn-cs"/>
          </a:endParaRPr>
        </a:p>
      </dgm:t>
    </dgm:pt>
    <dgm:pt modelId="{59FFC62F-5CBA-4B01-8D68-9FDB83818347}" type="parTrans" cxnId="{F874D3A1-252F-436A-B640-377F660D361B}">
      <dgm:prSet/>
      <dgm:spPr/>
      <dgm:t>
        <a:bodyPr/>
        <a:lstStyle/>
        <a:p>
          <a:endParaRPr lang="en-US"/>
        </a:p>
      </dgm:t>
    </dgm:pt>
    <dgm:pt modelId="{DFC1AD95-21DB-4364-ADC0-4A35850678A4}" type="sibTrans" cxnId="{F874D3A1-252F-436A-B640-377F660D361B}">
      <dgm:prSet/>
      <dgm:spPr/>
      <dgm:t>
        <a:bodyPr/>
        <a:lstStyle/>
        <a:p>
          <a:endParaRPr lang="en-US"/>
        </a:p>
      </dgm:t>
    </dgm:pt>
    <dgm:pt modelId="{43E636FD-DC30-43AE-B79B-6EDEB3946C76}">
      <dgm:prSet phldrT="[Text]"/>
      <dgm:spPr>
        <a:xfrm>
          <a:off x="6237684"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Fin. Inclusion:</a:t>
          </a:r>
        </a:p>
        <a:p>
          <a:r>
            <a:rPr lang="en-US" dirty="0" smtClean="0">
              <a:solidFill>
                <a:schemeClr val="bg1"/>
              </a:solidFill>
              <a:latin typeface="Franklin Gothic Medium Cond" panose="020B0606030402020204" pitchFamily="34" charset="0"/>
              <a:ea typeface="+mn-ea"/>
              <a:cs typeface="+mn-cs"/>
            </a:rPr>
            <a:t>PM JJ &amp; Surksha</a:t>
          </a:r>
          <a:endParaRPr lang="en-US" dirty="0">
            <a:solidFill>
              <a:schemeClr val="bg1"/>
            </a:solidFill>
            <a:latin typeface="Franklin Gothic Medium Cond" panose="020B0606030402020204" pitchFamily="34" charset="0"/>
            <a:ea typeface="+mn-ea"/>
            <a:cs typeface="+mn-cs"/>
          </a:endParaRPr>
        </a:p>
      </dgm:t>
    </dgm:pt>
    <dgm:pt modelId="{6C056FF1-5A7F-4EED-89EF-773F1F921DF5}" type="parTrans" cxnId="{78CF8102-07FD-4808-A18B-DBFEEB607FE6}">
      <dgm:prSet/>
      <dgm:spPr/>
      <dgm:t>
        <a:bodyPr/>
        <a:lstStyle/>
        <a:p>
          <a:endParaRPr lang="en-US"/>
        </a:p>
      </dgm:t>
    </dgm:pt>
    <dgm:pt modelId="{3AE8E3D1-6C33-451F-B5BC-1010BA2DF5CA}" type="sibTrans" cxnId="{78CF8102-07FD-4808-A18B-DBFEEB607FE6}">
      <dgm:prSet/>
      <dgm:spPr/>
      <dgm:t>
        <a:bodyPr/>
        <a:lstStyle/>
        <a:p>
          <a:endParaRPr lang="en-US"/>
        </a:p>
      </dgm:t>
    </dgm:pt>
    <dgm:pt modelId="{DE9D60EE-4908-43F5-A7D5-9E6502EC6308}">
      <dgm:prSet phldrT="[Text]"/>
      <dgm:spPr>
        <a:xfrm>
          <a:off x="9353550"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Intermediaries &amp; Ombudsman</a:t>
          </a:r>
          <a:endParaRPr lang="en-US" dirty="0">
            <a:solidFill>
              <a:schemeClr val="bg1"/>
            </a:solidFill>
            <a:latin typeface="Franklin Gothic Medium Cond" panose="020B0606030402020204" pitchFamily="34" charset="0"/>
            <a:ea typeface="+mn-ea"/>
            <a:cs typeface="+mn-cs"/>
          </a:endParaRPr>
        </a:p>
      </dgm:t>
    </dgm:pt>
    <dgm:pt modelId="{6C3C1C85-2636-47BD-AC83-B7430FC89F9E}" type="parTrans" cxnId="{668B6E14-598C-4FCA-9EF9-118B660B0B5B}">
      <dgm:prSet/>
      <dgm:spPr/>
      <dgm:t>
        <a:bodyPr/>
        <a:lstStyle/>
        <a:p>
          <a:endParaRPr lang="en-US"/>
        </a:p>
      </dgm:t>
    </dgm:pt>
    <dgm:pt modelId="{893FFAE3-A4A3-4AF4-B452-28C236769CC8}" type="sibTrans" cxnId="{668B6E14-598C-4FCA-9EF9-118B660B0B5B}">
      <dgm:prSet/>
      <dgm:spPr/>
      <dgm:t>
        <a:bodyPr/>
        <a:lstStyle/>
        <a:p>
          <a:endParaRPr lang="en-US"/>
        </a:p>
      </dgm:t>
    </dgm:pt>
    <dgm:pt modelId="{FD16F971-0A7A-4E16-A1D0-5C8AFB63A4CB}">
      <dgm:prSet phldrT="[Text]"/>
      <dgm:spPr>
        <a:xfrm>
          <a:off x="5952" y="5534915"/>
          <a:ext cx="2832497" cy="1050856"/>
        </a:xfrm>
        <a:noFill/>
        <a:ln>
          <a:noFill/>
        </a:ln>
        <a:effectLst/>
      </dgm:spPr>
      <dgm:t>
        <a:bodyPr/>
        <a:lstStyle/>
        <a:p>
          <a:r>
            <a:rPr lang="en-US" dirty="0" smtClean="0">
              <a:solidFill>
                <a:schemeClr val="bg1"/>
              </a:solidFill>
              <a:latin typeface="Franklin Gothic Medium Cond" panose="020B0606030402020204" pitchFamily="34" charset="0"/>
              <a:ea typeface="+mn-ea"/>
              <a:cs typeface="+mn-cs"/>
            </a:rPr>
            <a:t>49% FDI: Pro-Cons</a:t>
          </a:r>
          <a:endParaRPr lang="en-US" dirty="0">
            <a:solidFill>
              <a:schemeClr val="bg1"/>
            </a:solidFill>
            <a:latin typeface="Franklin Gothic Medium Cond" panose="020B0606030402020204" pitchFamily="34" charset="0"/>
            <a:ea typeface="+mn-ea"/>
            <a:cs typeface="+mn-cs"/>
          </a:endParaRPr>
        </a:p>
      </dgm:t>
    </dgm:pt>
    <dgm:pt modelId="{1B3C1500-7973-4383-B20E-ACF96CD7B6E1}" type="parTrans" cxnId="{511CB14E-6616-49CE-B1DC-CDDE453A3851}">
      <dgm:prSet/>
      <dgm:spPr/>
      <dgm:t>
        <a:bodyPr/>
        <a:lstStyle/>
        <a:p>
          <a:endParaRPr lang="en-US"/>
        </a:p>
      </dgm:t>
    </dgm:pt>
    <dgm:pt modelId="{CE790B00-04D5-4A2D-AE39-2EF5760F296C}" type="sibTrans" cxnId="{511CB14E-6616-49CE-B1DC-CDDE453A3851}">
      <dgm:prSet/>
      <dgm:spPr/>
      <dgm:t>
        <a:bodyPr/>
        <a:lstStyle/>
        <a:p>
          <a:endParaRPr lang="en-US"/>
        </a:p>
      </dgm:t>
    </dgm:pt>
    <dgm:pt modelId="{BE31EC13-226A-4C90-BDCD-CBFEBDC9B905}" type="pres">
      <dgm:prSet presAssocID="{F0A51B92-0F61-4B3A-829F-7068D975DF3B}" presName="Name0" presStyleCnt="0">
        <dgm:presLayoutVars>
          <dgm:dir/>
          <dgm:resizeHandles val="exact"/>
        </dgm:presLayoutVars>
      </dgm:prSet>
      <dgm:spPr/>
      <dgm:t>
        <a:bodyPr/>
        <a:lstStyle/>
        <a:p>
          <a:endParaRPr lang="en-US"/>
        </a:p>
      </dgm:t>
    </dgm:pt>
    <dgm:pt modelId="{7F55E1B6-B56E-479E-B8D0-07A90E414D34}" type="pres">
      <dgm:prSet presAssocID="{7479DC7E-2D03-419F-B610-180C5627D76B}" presName="compNode" presStyleCnt="0"/>
      <dgm:spPr/>
    </dgm:pt>
    <dgm:pt modelId="{43628663-F906-4F95-BD29-3E5EE23BF35A}" type="pres">
      <dgm:prSet presAssocID="{7479DC7E-2D03-419F-B610-180C5627D76B}" presName="pictRect" presStyleLbl="node1" presStyleIdx="0" presStyleCnt="8"/>
      <dgm:spPr>
        <a:xfrm>
          <a:off x="5952" y="297627"/>
          <a:ext cx="2832497" cy="1951590"/>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pt>
    <dgm:pt modelId="{FD357520-FD5E-4FEF-AE4C-37B2C3158F5C}" type="pres">
      <dgm:prSet presAssocID="{7479DC7E-2D03-419F-B610-180C5627D76B}" presName="textRect" presStyleLbl="revTx" presStyleIdx="0" presStyleCnt="8">
        <dgm:presLayoutVars>
          <dgm:bulletEnabled val="1"/>
        </dgm:presLayoutVars>
      </dgm:prSet>
      <dgm:spPr>
        <a:prstGeom prst="rect">
          <a:avLst/>
        </a:prstGeom>
      </dgm:spPr>
      <dgm:t>
        <a:bodyPr/>
        <a:lstStyle/>
        <a:p>
          <a:endParaRPr lang="en-US"/>
        </a:p>
      </dgm:t>
    </dgm:pt>
    <dgm:pt modelId="{B483B44B-13A7-4B4A-A35C-01BFC6280CB3}" type="pres">
      <dgm:prSet presAssocID="{8F3D64A3-BC90-4C87-B909-659CD8443CD4}" presName="sibTrans" presStyleLbl="sibTrans2D1" presStyleIdx="0" presStyleCnt="0"/>
      <dgm:spPr/>
      <dgm:t>
        <a:bodyPr/>
        <a:lstStyle/>
        <a:p>
          <a:endParaRPr lang="en-US"/>
        </a:p>
      </dgm:t>
    </dgm:pt>
    <dgm:pt modelId="{1C2B9F15-5ACF-4DB3-8D94-9B450317F09E}" type="pres">
      <dgm:prSet presAssocID="{48D2463A-64C8-4AE8-8BCE-44373D9BCEA1}" presName="compNode" presStyleCnt="0"/>
      <dgm:spPr/>
    </dgm:pt>
    <dgm:pt modelId="{47AA52B6-4939-49F7-A8C3-D8CBDDF13E91}" type="pres">
      <dgm:prSet presAssocID="{48D2463A-64C8-4AE8-8BCE-44373D9BCEA1}" presName="pictRect" presStyleLbl="node1" presStyleIdx="1" presStyleCnt="8"/>
      <dgm:spPr>
        <a:xfrm>
          <a:off x="3121818" y="297627"/>
          <a:ext cx="2832497" cy="1951590"/>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gm:spPr>
    </dgm:pt>
    <dgm:pt modelId="{257B642A-83C7-4E4C-9EB0-6FC85221AC8B}" type="pres">
      <dgm:prSet presAssocID="{48D2463A-64C8-4AE8-8BCE-44373D9BCEA1}" presName="textRect" presStyleLbl="revTx" presStyleIdx="1" presStyleCnt="8">
        <dgm:presLayoutVars>
          <dgm:bulletEnabled val="1"/>
        </dgm:presLayoutVars>
      </dgm:prSet>
      <dgm:spPr>
        <a:prstGeom prst="rect">
          <a:avLst/>
        </a:prstGeom>
      </dgm:spPr>
      <dgm:t>
        <a:bodyPr/>
        <a:lstStyle/>
        <a:p>
          <a:endParaRPr lang="en-US"/>
        </a:p>
      </dgm:t>
    </dgm:pt>
    <dgm:pt modelId="{C9316198-7A07-400E-8184-A553DEF56974}" type="pres">
      <dgm:prSet presAssocID="{B7F1D8BA-BC36-4779-BB96-652CABD78144}" presName="sibTrans" presStyleLbl="sibTrans2D1" presStyleIdx="0" presStyleCnt="0"/>
      <dgm:spPr/>
      <dgm:t>
        <a:bodyPr/>
        <a:lstStyle/>
        <a:p>
          <a:endParaRPr lang="en-US"/>
        </a:p>
      </dgm:t>
    </dgm:pt>
    <dgm:pt modelId="{B1FB3F33-4822-4655-BF19-F69DDE3A97B8}" type="pres">
      <dgm:prSet presAssocID="{A225FD66-230B-44FE-B0A2-A1CA49D327A1}" presName="compNode" presStyleCnt="0"/>
      <dgm:spPr/>
    </dgm:pt>
    <dgm:pt modelId="{00AB43A7-C77B-4980-9518-86F4ABC6F820}" type="pres">
      <dgm:prSet presAssocID="{A225FD66-230B-44FE-B0A2-A1CA49D327A1}" presName="pictRect" presStyleLbl="node1" presStyleIdx="2" presStyleCnt="8"/>
      <dgm:spPr>
        <a:xfrm>
          <a:off x="6237684" y="297627"/>
          <a:ext cx="2832497" cy="1951590"/>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AED48EF-FE52-4590-9823-57500140A566}" type="pres">
      <dgm:prSet presAssocID="{A225FD66-230B-44FE-B0A2-A1CA49D327A1}" presName="textRect" presStyleLbl="revTx" presStyleIdx="2" presStyleCnt="8">
        <dgm:presLayoutVars>
          <dgm:bulletEnabled val="1"/>
        </dgm:presLayoutVars>
      </dgm:prSet>
      <dgm:spPr>
        <a:prstGeom prst="rect">
          <a:avLst/>
        </a:prstGeom>
      </dgm:spPr>
      <dgm:t>
        <a:bodyPr/>
        <a:lstStyle/>
        <a:p>
          <a:endParaRPr lang="en-US"/>
        </a:p>
      </dgm:t>
    </dgm:pt>
    <dgm:pt modelId="{C621D300-0BE8-478F-BB59-5EF4C71B0AF6}" type="pres">
      <dgm:prSet presAssocID="{14DE40D0-0A55-482B-8BCB-10210DEDA085}" presName="sibTrans" presStyleLbl="sibTrans2D1" presStyleIdx="0" presStyleCnt="0"/>
      <dgm:spPr/>
      <dgm:t>
        <a:bodyPr/>
        <a:lstStyle/>
        <a:p>
          <a:endParaRPr lang="en-US"/>
        </a:p>
      </dgm:t>
    </dgm:pt>
    <dgm:pt modelId="{D53C79EB-0B71-46DB-A361-FBA88A1F9CEF}" type="pres">
      <dgm:prSet presAssocID="{A1599704-8163-4F09-879F-CE5FA913D184}" presName="compNode" presStyleCnt="0"/>
      <dgm:spPr/>
    </dgm:pt>
    <dgm:pt modelId="{8783821B-07EE-47C2-A0F3-194EA0022B79}" type="pres">
      <dgm:prSet presAssocID="{A1599704-8163-4F09-879F-CE5FA913D184}" presName="pictRect" presStyleLbl="node1" presStyleIdx="3" presStyleCnt="8"/>
      <dgm:spPr>
        <a:xfrm>
          <a:off x="9353550" y="297627"/>
          <a:ext cx="2832497" cy="1951590"/>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gm:spPr>
    </dgm:pt>
    <dgm:pt modelId="{7236D9DB-C6A3-4E97-96BD-25622CA4E551}" type="pres">
      <dgm:prSet presAssocID="{A1599704-8163-4F09-879F-CE5FA913D184}" presName="textRect" presStyleLbl="revTx" presStyleIdx="3" presStyleCnt="8">
        <dgm:presLayoutVars>
          <dgm:bulletEnabled val="1"/>
        </dgm:presLayoutVars>
      </dgm:prSet>
      <dgm:spPr>
        <a:prstGeom prst="rect">
          <a:avLst/>
        </a:prstGeom>
      </dgm:spPr>
      <dgm:t>
        <a:bodyPr/>
        <a:lstStyle/>
        <a:p>
          <a:endParaRPr lang="en-US"/>
        </a:p>
      </dgm:t>
    </dgm:pt>
    <dgm:pt modelId="{9DCF82A3-8406-4758-9BEB-99D6762D9BFA}" type="pres">
      <dgm:prSet presAssocID="{DFC1AD95-21DB-4364-ADC0-4A35850678A4}" presName="sibTrans" presStyleLbl="sibTrans2D1" presStyleIdx="0" presStyleCnt="0"/>
      <dgm:spPr/>
      <dgm:t>
        <a:bodyPr/>
        <a:lstStyle/>
        <a:p>
          <a:endParaRPr lang="en-US"/>
        </a:p>
      </dgm:t>
    </dgm:pt>
    <dgm:pt modelId="{B1D362EA-750E-47EB-BB03-A9A9DF17FDAB}" type="pres">
      <dgm:prSet presAssocID="{76E564EE-1088-4FBA-B764-5BFEA784FD6C}" presName="compNode" presStyleCnt="0"/>
      <dgm:spPr/>
    </dgm:pt>
    <dgm:pt modelId="{EA52E7B3-E09E-402F-B2B5-4E8408A5DEAF}" type="pres">
      <dgm:prSet presAssocID="{76E564EE-1088-4FBA-B764-5BFEA784FD6C}" presName="pictRect" presStyleLbl="node1" presStyleIdx="4" presStyleCnt="8"/>
      <dgm:spPr>
        <a:xfrm>
          <a:off x="3121818" y="3583324"/>
          <a:ext cx="2832497" cy="1951590"/>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F18225BF-0EFA-4F78-8401-4480D770A2BE}" type="pres">
      <dgm:prSet presAssocID="{76E564EE-1088-4FBA-B764-5BFEA784FD6C}" presName="textRect" presStyleLbl="revTx" presStyleIdx="4" presStyleCnt="8">
        <dgm:presLayoutVars>
          <dgm:bulletEnabled val="1"/>
        </dgm:presLayoutVars>
      </dgm:prSet>
      <dgm:spPr>
        <a:prstGeom prst="rect">
          <a:avLst/>
        </a:prstGeom>
      </dgm:spPr>
      <dgm:t>
        <a:bodyPr/>
        <a:lstStyle/>
        <a:p>
          <a:endParaRPr lang="en-US"/>
        </a:p>
      </dgm:t>
    </dgm:pt>
    <dgm:pt modelId="{B6042F03-9320-417F-A965-1764B5BAEFA3}" type="pres">
      <dgm:prSet presAssocID="{EE5EA965-3FC3-473B-9D72-C57C57F633A8}" presName="sibTrans" presStyleLbl="sibTrans2D1" presStyleIdx="0" presStyleCnt="0"/>
      <dgm:spPr/>
      <dgm:t>
        <a:bodyPr/>
        <a:lstStyle/>
        <a:p>
          <a:endParaRPr lang="en-US"/>
        </a:p>
      </dgm:t>
    </dgm:pt>
    <dgm:pt modelId="{FAB6CB74-588F-4A6E-9B66-8F97428FB86D}" type="pres">
      <dgm:prSet presAssocID="{FD16F971-0A7A-4E16-A1D0-5C8AFB63A4CB}" presName="compNode" presStyleCnt="0"/>
      <dgm:spPr/>
    </dgm:pt>
    <dgm:pt modelId="{FD5B68C8-CC74-4DCF-AB19-5D3568456154}" type="pres">
      <dgm:prSet presAssocID="{FD16F971-0A7A-4E16-A1D0-5C8AFB63A4CB}" presName="pictRect" presStyleLbl="node1" presStyleIdx="5" presStyleCnt="8"/>
      <dgm:spPr>
        <a:blipFill rotWithShape="1">
          <a:blip xmlns:r="http://schemas.openxmlformats.org/officeDocument/2006/relationships" r:embed="rId6"/>
          <a:stretch>
            <a:fillRect/>
          </a:stretch>
        </a:blipFill>
      </dgm:spPr>
    </dgm:pt>
    <dgm:pt modelId="{ECEFA422-AE72-4975-B439-84379562AFA0}" type="pres">
      <dgm:prSet presAssocID="{FD16F971-0A7A-4E16-A1D0-5C8AFB63A4CB}" presName="textRect" presStyleLbl="revTx" presStyleIdx="5" presStyleCnt="8">
        <dgm:presLayoutVars>
          <dgm:bulletEnabled val="1"/>
        </dgm:presLayoutVars>
      </dgm:prSet>
      <dgm:spPr>
        <a:prstGeom prst="rect">
          <a:avLst/>
        </a:prstGeom>
      </dgm:spPr>
      <dgm:t>
        <a:bodyPr/>
        <a:lstStyle/>
        <a:p>
          <a:endParaRPr lang="en-US"/>
        </a:p>
      </dgm:t>
    </dgm:pt>
    <dgm:pt modelId="{5D34B141-1ED3-4FDD-96CF-9C905F3946E2}" type="pres">
      <dgm:prSet presAssocID="{CE790B00-04D5-4A2D-AE39-2EF5760F296C}" presName="sibTrans" presStyleLbl="sibTrans2D1" presStyleIdx="0" presStyleCnt="0"/>
      <dgm:spPr/>
      <dgm:t>
        <a:bodyPr/>
        <a:lstStyle/>
        <a:p>
          <a:endParaRPr lang="en-US"/>
        </a:p>
      </dgm:t>
    </dgm:pt>
    <dgm:pt modelId="{2FA0102A-D0C8-4ECD-A7CE-1B1E9B682D3D}" type="pres">
      <dgm:prSet presAssocID="{43E636FD-DC30-43AE-B79B-6EDEB3946C76}" presName="compNode" presStyleCnt="0"/>
      <dgm:spPr/>
    </dgm:pt>
    <dgm:pt modelId="{49095E72-4E96-4389-B232-5F2A451D41C2}" type="pres">
      <dgm:prSet presAssocID="{43E636FD-DC30-43AE-B79B-6EDEB3946C76}" presName="pictRect" presStyleLbl="node1" presStyleIdx="6" presStyleCnt="8" custScaleX="74987"/>
      <dgm:spPr>
        <a:xfrm>
          <a:off x="6237684" y="3583324"/>
          <a:ext cx="2832497" cy="1951590"/>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gm:spPr>
    </dgm:pt>
    <dgm:pt modelId="{A9F079A9-1CB5-417E-A48F-DFA9953451DB}" type="pres">
      <dgm:prSet presAssocID="{43E636FD-DC30-43AE-B79B-6EDEB3946C76}" presName="textRect" presStyleLbl="revTx" presStyleIdx="6" presStyleCnt="8" custLinFactNeighborY="-8701">
        <dgm:presLayoutVars>
          <dgm:bulletEnabled val="1"/>
        </dgm:presLayoutVars>
      </dgm:prSet>
      <dgm:spPr>
        <a:prstGeom prst="rect">
          <a:avLst/>
        </a:prstGeom>
      </dgm:spPr>
      <dgm:t>
        <a:bodyPr/>
        <a:lstStyle/>
        <a:p>
          <a:endParaRPr lang="en-US"/>
        </a:p>
      </dgm:t>
    </dgm:pt>
    <dgm:pt modelId="{621F8F92-24F8-4403-8B34-7149050CC493}" type="pres">
      <dgm:prSet presAssocID="{3AE8E3D1-6C33-451F-B5BC-1010BA2DF5CA}" presName="sibTrans" presStyleLbl="sibTrans2D1" presStyleIdx="0" presStyleCnt="0"/>
      <dgm:spPr/>
      <dgm:t>
        <a:bodyPr/>
        <a:lstStyle/>
        <a:p>
          <a:endParaRPr lang="en-US"/>
        </a:p>
      </dgm:t>
    </dgm:pt>
    <dgm:pt modelId="{72D9FFC7-1F93-490A-9E37-95E63AA60897}" type="pres">
      <dgm:prSet presAssocID="{DE9D60EE-4908-43F5-A7D5-9E6502EC6308}" presName="compNode" presStyleCnt="0"/>
      <dgm:spPr/>
    </dgm:pt>
    <dgm:pt modelId="{43498343-F7F0-4842-8E6A-DDA26FAD3935}" type="pres">
      <dgm:prSet presAssocID="{DE9D60EE-4908-43F5-A7D5-9E6502EC6308}" presName="pictRect" presStyleLbl="node1" presStyleIdx="7" presStyleCnt="8" custScaleX="76121"/>
      <dgm:spPr>
        <a:xfrm>
          <a:off x="9353550" y="3583324"/>
          <a:ext cx="2832497" cy="1951590"/>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gm:spPr>
    </dgm:pt>
    <dgm:pt modelId="{D85A74A3-EC26-4006-9B2A-FEFD84823931}" type="pres">
      <dgm:prSet presAssocID="{DE9D60EE-4908-43F5-A7D5-9E6502EC6308}" presName="textRect" presStyleLbl="revTx" presStyleIdx="7" presStyleCnt="8">
        <dgm:presLayoutVars>
          <dgm:bulletEnabled val="1"/>
        </dgm:presLayoutVars>
      </dgm:prSet>
      <dgm:spPr>
        <a:prstGeom prst="rect">
          <a:avLst/>
        </a:prstGeom>
      </dgm:spPr>
      <dgm:t>
        <a:bodyPr/>
        <a:lstStyle/>
        <a:p>
          <a:endParaRPr lang="en-US"/>
        </a:p>
      </dgm:t>
    </dgm:pt>
  </dgm:ptLst>
  <dgm:cxnLst>
    <dgm:cxn modelId="{E1E3B9E2-DBF6-4C46-A6BA-0D7E88299EAD}" type="presOf" srcId="{7479DC7E-2D03-419F-B610-180C5627D76B}" destId="{FD357520-FD5E-4FEF-AE4C-37B2C3158F5C}" srcOrd="0" destOrd="0" presId="urn:microsoft.com/office/officeart/2005/8/layout/pList1#16"/>
    <dgm:cxn modelId="{F85DD583-D2A3-464F-895A-F7CD76D6159B}" type="presOf" srcId="{FD16F971-0A7A-4E16-A1D0-5C8AFB63A4CB}" destId="{ECEFA422-AE72-4975-B439-84379562AFA0}" srcOrd="0" destOrd="0" presId="urn:microsoft.com/office/officeart/2005/8/layout/pList1#16"/>
    <dgm:cxn modelId="{DFA6A431-FFE8-4394-B9C7-1A317F54E061}" srcId="{F0A51B92-0F61-4B3A-829F-7068D975DF3B}" destId="{76E564EE-1088-4FBA-B764-5BFEA784FD6C}" srcOrd="4" destOrd="0" parTransId="{6B0460D6-CBCA-423B-8E37-6C757F48EA78}" sibTransId="{EE5EA965-3FC3-473B-9D72-C57C57F633A8}"/>
    <dgm:cxn modelId="{AB0D649D-8A4F-4EC0-9935-32B60692EE02}" type="presOf" srcId="{14DE40D0-0A55-482B-8BCB-10210DEDA085}" destId="{C621D300-0BE8-478F-BB59-5EF4C71B0AF6}" srcOrd="0" destOrd="0" presId="urn:microsoft.com/office/officeart/2005/8/layout/pList1#16"/>
    <dgm:cxn modelId="{88D613BE-1E9C-4C23-89CD-C857017AFE98}" type="presOf" srcId="{48D2463A-64C8-4AE8-8BCE-44373D9BCEA1}" destId="{257B642A-83C7-4E4C-9EB0-6FC85221AC8B}" srcOrd="0" destOrd="0" presId="urn:microsoft.com/office/officeart/2005/8/layout/pList1#16"/>
    <dgm:cxn modelId="{BF19FFEA-9018-422E-AA5E-370DD8B679B3}" srcId="{F0A51B92-0F61-4B3A-829F-7068D975DF3B}" destId="{A225FD66-230B-44FE-B0A2-A1CA49D327A1}" srcOrd="2" destOrd="0" parTransId="{55AE2616-8F40-4BA9-A200-5B339B115366}" sibTransId="{14DE40D0-0A55-482B-8BCB-10210DEDA085}"/>
    <dgm:cxn modelId="{511CB14E-6616-49CE-B1DC-CDDE453A3851}" srcId="{F0A51B92-0F61-4B3A-829F-7068D975DF3B}" destId="{FD16F971-0A7A-4E16-A1D0-5C8AFB63A4CB}" srcOrd="5" destOrd="0" parTransId="{1B3C1500-7973-4383-B20E-ACF96CD7B6E1}" sibTransId="{CE790B00-04D5-4A2D-AE39-2EF5760F296C}"/>
    <dgm:cxn modelId="{78CF8102-07FD-4808-A18B-DBFEEB607FE6}" srcId="{F0A51B92-0F61-4B3A-829F-7068D975DF3B}" destId="{43E636FD-DC30-43AE-B79B-6EDEB3946C76}" srcOrd="6" destOrd="0" parTransId="{6C056FF1-5A7F-4EED-89EF-773F1F921DF5}" sibTransId="{3AE8E3D1-6C33-451F-B5BC-1010BA2DF5CA}"/>
    <dgm:cxn modelId="{6FA054C1-62DE-434D-ADAE-BBF91604B5FC}" type="presOf" srcId="{43E636FD-DC30-43AE-B79B-6EDEB3946C76}" destId="{A9F079A9-1CB5-417E-A48F-DFA9953451DB}" srcOrd="0" destOrd="0" presId="urn:microsoft.com/office/officeart/2005/8/layout/pList1#16"/>
    <dgm:cxn modelId="{0777205F-DD2B-4AF6-9A37-0DFD60173276}" type="presOf" srcId="{EE5EA965-3FC3-473B-9D72-C57C57F633A8}" destId="{B6042F03-9320-417F-A965-1764B5BAEFA3}" srcOrd="0" destOrd="0" presId="urn:microsoft.com/office/officeart/2005/8/layout/pList1#16"/>
    <dgm:cxn modelId="{2504150E-8BFC-4ACB-9775-ED8D8810FD68}" type="presOf" srcId="{A225FD66-230B-44FE-B0A2-A1CA49D327A1}" destId="{2AED48EF-FE52-4590-9823-57500140A566}" srcOrd="0" destOrd="0" presId="urn:microsoft.com/office/officeart/2005/8/layout/pList1#16"/>
    <dgm:cxn modelId="{71085815-0954-4286-A317-CB08A08128E8}" srcId="{F0A51B92-0F61-4B3A-829F-7068D975DF3B}" destId="{7479DC7E-2D03-419F-B610-180C5627D76B}" srcOrd="0" destOrd="0" parTransId="{6E2376F9-6369-4EE0-95B7-E54F8B749F07}" sibTransId="{8F3D64A3-BC90-4C87-B909-659CD8443CD4}"/>
    <dgm:cxn modelId="{95DF5904-0AE9-4EFB-8E40-E1577642E16A}" type="presOf" srcId="{A1599704-8163-4F09-879F-CE5FA913D184}" destId="{7236D9DB-C6A3-4E97-96BD-25622CA4E551}" srcOrd="0" destOrd="0" presId="urn:microsoft.com/office/officeart/2005/8/layout/pList1#16"/>
    <dgm:cxn modelId="{668B6E14-598C-4FCA-9EF9-118B660B0B5B}" srcId="{F0A51B92-0F61-4B3A-829F-7068D975DF3B}" destId="{DE9D60EE-4908-43F5-A7D5-9E6502EC6308}" srcOrd="7" destOrd="0" parTransId="{6C3C1C85-2636-47BD-AC83-B7430FC89F9E}" sibTransId="{893FFAE3-A4A3-4AF4-B452-28C236769CC8}"/>
    <dgm:cxn modelId="{9C5DF5CA-8CE0-4CF2-914B-61AA521E5997}" type="presOf" srcId="{CE790B00-04D5-4A2D-AE39-2EF5760F296C}" destId="{5D34B141-1ED3-4FDD-96CF-9C905F3946E2}" srcOrd="0" destOrd="0" presId="urn:microsoft.com/office/officeart/2005/8/layout/pList1#16"/>
    <dgm:cxn modelId="{51FB4FEC-BF6D-4CCE-87B0-496CD22A7DD8}" type="presOf" srcId="{DFC1AD95-21DB-4364-ADC0-4A35850678A4}" destId="{9DCF82A3-8406-4758-9BEB-99D6762D9BFA}" srcOrd="0" destOrd="0" presId="urn:microsoft.com/office/officeart/2005/8/layout/pList1#16"/>
    <dgm:cxn modelId="{0F252D95-47B4-449C-8FD2-E272660BA9F2}" type="presOf" srcId="{F0A51B92-0F61-4B3A-829F-7068D975DF3B}" destId="{BE31EC13-226A-4C90-BDCD-CBFEBDC9B905}" srcOrd="0" destOrd="0" presId="urn:microsoft.com/office/officeart/2005/8/layout/pList1#16"/>
    <dgm:cxn modelId="{704514D4-FE1A-4D25-9505-25A265501906}" type="presOf" srcId="{B7F1D8BA-BC36-4779-BB96-652CABD78144}" destId="{C9316198-7A07-400E-8184-A553DEF56974}" srcOrd="0" destOrd="0" presId="urn:microsoft.com/office/officeart/2005/8/layout/pList1#16"/>
    <dgm:cxn modelId="{F39B5CCD-1A6A-49EC-8321-E38BBC6BA34B}" type="presOf" srcId="{76E564EE-1088-4FBA-B764-5BFEA784FD6C}" destId="{F18225BF-0EFA-4F78-8401-4480D770A2BE}" srcOrd="0" destOrd="0" presId="urn:microsoft.com/office/officeart/2005/8/layout/pList1#16"/>
    <dgm:cxn modelId="{3B0F5B47-9009-4D01-8592-D707FB14BD28}" type="presOf" srcId="{3AE8E3D1-6C33-451F-B5BC-1010BA2DF5CA}" destId="{621F8F92-24F8-4403-8B34-7149050CC493}" srcOrd="0" destOrd="0" presId="urn:microsoft.com/office/officeart/2005/8/layout/pList1#16"/>
    <dgm:cxn modelId="{6FFFA247-47EF-445C-B902-CEE183A044A6}" srcId="{F0A51B92-0F61-4B3A-829F-7068D975DF3B}" destId="{48D2463A-64C8-4AE8-8BCE-44373D9BCEA1}" srcOrd="1" destOrd="0" parTransId="{E96994C5-B9D8-4B3A-A0F9-EE8EE3B74F51}" sibTransId="{B7F1D8BA-BC36-4779-BB96-652CABD78144}"/>
    <dgm:cxn modelId="{F874D3A1-252F-436A-B640-377F660D361B}" srcId="{F0A51B92-0F61-4B3A-829F-7068D975DF3B}" destId="{A1599704-8163-4F09-879F-CE5FA913D184}" srcOrd="3" destOrd="0" parTransId="{59FFC62F-5CBA-4B01-8D68-9FDB83818347}" sibTransId="{DFC1AD95-21DB-4364-ADC0-4A35850678A4}"/>
    <dgm:cxn modelId="{3668B9F1-142B-453B-B352-218680433A50}" type="presOf" srcId="{8F3D64A3-BC90-4C87-B909-659CD8443CD4}" destId="{B483B44B-13A7-4B4A-A35C-01BFC6280CB3}" srcOrd="0" destOrd="0" presId="urn:microsoft.com/office/officeart/2005/8/layout/pList1#16"/>
    <dgm:cxn modelId="{F61126E5-B1DE-45A5-B91D-AA9A8786E6BA}" type="presOf" srcId="{DE9D60EE-4908-43F5-A7D5-9E6502EC6308}" destId="{D85A74A3-EC26-4006-9B2A-FEFD84823931}" srcOrd="0" destOrd="0" presId="urn:microsoft.com/office/officeart/2005/8/layout/pList1#16"/>
    <dgm:cxn modelId="{73DF381A-78F6-43C5-BA8A-9E4E0363F601}" type="presParOf" srcId="{BE31EC13-226A-4C90-BDCD-CBFEBDC9B905}" destId="{7F55E1B6-B56E-479E-B8D0-07A90E414D34}" srcOrd="0" destOrd="0" presId="urn:microsoft.com/office/officeart/2005/8/layout/pList1#16"/>
    <dgm:cxn modelId="{4DE2EFB6-57B0-4074-B7B4-4AE085EB581C}" type="presParOf" srcId="{7F55E1B6-B56E-479E-B8D0-07A90E414D34}" destId="{43628663-F906-4F95-BD29-3E5EE23BF35A}" srcOrd="0" destOrd="0" presId="urn:microsoft.com/office/officeart/2005/8/layout/pList1#16"/>
    <dgm:cxn modelId="{8593AAF5-A1B7-44D9-B312-7751E57FCBA3}" type="presParOf" srcId="{7F55E1B6-B56E-479E-B8D0-07A90E414D34}" destId="{FD357520-FD5E-4FEF-AE4C-37B2C3158F5C}" srcOrd="1" destOrd="0" presId="urn:microsoft.com/office/officeart/2005/8/layout/pList1#16"/>
    <dgm:cxn modelId="{2FE40118-303A-454F-929C-4C4D7526B573}" type="presParOf" srcId="{BE31EC13-226A-4C90-BDCD-CBFEBDC9B905}" destId="{B483B44B-13A7-4B4A-A35C-01BFC6280CB3}" srcOrd="1" destOrd="0" presId="urn:microsoft.com/office/officeart/2005/8/layout/pList1#16"/>
    <dgm:cxn modelId="{68ECA2DA-192B-4E82-B077-06E6BB967108}" type="presParOf" srcId="{BE31EC13-226A-4C90-BDCD-CBFEBDC9B905}" destId="{1C2B9F15-5ACF-4DB3-8D94-9B450317F09E}" srcOrd="2" destOrd="0" presId="urn:microsoft.com/office/officeart/2005/8/layout/pList1#16"/>
    <dgm:cxn modelId="{25B160E9-578A-46EA-9D5B-60C99C0BBC24}" type="presParOf" srcId="{1C2B9F15-5ACF-4DB3-8D94-9B450317F09E}" destId="{47AA52B6-4939-49F7-A8C3-D8CBDDF13E91}" srcOrd="0" destOrd="0" presId="urn:microsoft.com/office/officeart/2005/8/layout/pList1#16"/>
    <dgm:cxn modelId="{56112607-9EE4-4835-B7AB-B1CC502E3101}" type="presParOf" srcId="{1C2B9F15-5ACF-4DB3-8D94-9B450317F09E}" destId="{257B642A-83C7-4E4C-9EB0-6FC85221AC8B}" srcOrd="1" destOrd="0" presId="urn:microsoft.com/office/officeart/2005/8/layout/pList1#16"/>
    <dgm:cxn modelId="{BBA4003A-DAB7-4386-B12D-8AC4F3CA72DC}" type="presParOf" srcId="{BE31EC13-226A-4C90-BDCD-CBFEBDC9B905}" destId="{C9316198-7A07-400E-8184-A553DEF56974}" srcOrd="3" destOrd="0" presId="urn:microsoft.com/office/officeart/2005/8/layout/pList1#16"/>
    <dgm:cxn modelId="{7CD6DAF9-C79C-49F8-9DBC-888DC5528CD3}" type="presParOf" srcId="{BE31EC13-226A-4C90-BDCD-CBFEBDC9B905}" destId="{B1FB3F33-4822-4655-BF19-F69DDE3A97B8}" srcOrd="4" destOrd="0" presId="urn:microsoft.com/office/officeart/2005/8/layout/pList1#16"/>
    <dgm:cxn modelId="{C7E03B76-9840-439E-AC4B-3D94F5D2CAAF}" type="presParOf" srcId="{B1FB3F33-4822-4655-BF19-F69DDE3A97B8}" destId="{00AB43A7-C77B-4980-9518-86F4ABC6F820}" srcOrd="0" destOrd="0" presId="urn:microsoft.com/office/officeart/2005/8/layout/pList1#16"/>
    <dgm:cxn modelId="{3B023AE6-9A1B-45D6-BAA6-711EDF7B8BF7}" type="presParOf" srcId="{B1FB3F33-4822-4655-BF19-F69DDE3A97B8}" destId="{2AED48EF-FE52-4590-9823-57500140A566}" srcOrd="1" destOrd="0" presId="urn:microsoft.com/office/officeart/2005/8/layout/pList1#16"/>
    <dgm:cxn modelId="{62BE0CCB-0F67-4036-AE7C-955E3C0A037C}" type="presParOf" srcId="{BE31EC13-226A-4C90-BDCD-CBFEBDC9B905}" destId="{C621D300-0BE8-478F-BB59-5EF4C71B0AF6}" srcOrd="5" destOrd="0" presId="urn:microsoft.com/office/officeart/2005/8/layout/pList1#16"/>
    <dgm:cxn modelId="{11E14836-96B2-4522-AE67-588C1BBFEA66}" type="presParOf" srcId="{BE31EC13-226A-4C90-BDCD-CBFEBDC9B905}" destId="{D53C79EB-0B71-46DB-A361-FBA88A1F9CEF}" srcOrd="6" destOrd="0" presId="urn:microsoft.com/office/officeart/2005/8/layout/pList1#16"/>
    <dgm:cxn modelId="{079DD7C8-94B8-4969-BCE6-86419030707C}" type="presParOf" srcId="{D53C79EB-0B71-46DB-A361-FBA88A1F9CEF}" destId="{8783821B-07EE-47C2-A0F3-194EA0022B79}" srcOrd="0" destOrd="0" presId="urn:microsoft.com/office/officeart/2005/8/layout/pList1#16"/>
    <dgm:cxn modelId="{488109DE-206B-4D57-A980-BD9D437237AE}" type="presParOf" srcId="{D53C79EB-0B71-46DB-A361-FBA88A1F9CEF}" destId="{7236D9DB-C6A3-4E97-96BD-25622CA4E551}" srcOrd="1" destOrd="0" presId="urn:microsoft.com/office/officeart/2005/8/layout/pList1#16"/>
    <dgm:cxn modelId="{5BFC4D69-9343-4597-9927-3994E4B0EBB2}" type="presParOf" srcId="{BE31EC13-226A-4C90-BDCD-CBFEBDC9B905}" destId="{9DCF82A3-8406-4758-9BEB-99D6762D9BFA}" srcOrd="7" destOrd="0" presId="urn:microsoft.com/office/officeart/2005/8/layout/pList1#16"/>
    <dgm:cxn modelId="{8BFD0C9E-B6C0-4DA9-806A-0E99A7E1915C}" type="presParOf" srcId="{BE31EC13-226A-4C90-BDCD-CBFEBDC9B905}" destId="{B1D362EA-750E-47EB-BB03-A9A9DF17FDAB}" srcOrd="8" destOrd="0" presId="urn:microsoft.com/office/officeart/2005/8/layout/pList1#16"/>
    <dgm:cxn modelId="{F9A009D3-9A2B-4DCF-A508-2DD221F7698B}" type="presParOf" srcId="{B1D362EA-750E-47EB-BB03-A9A9DF17FDAB}" destId="{EA52E7B3-E09E-402F-B2B5-4E8408A5DEAF}" srcOrd="0" destOrd="0" presId="urn:microsoft.com/office/officeart/2005/8/layout/pList1#16"/>
    <dgm:cxn modelId="{5C857E0B-627A-4F7A-BB3F-AAA78F06D59B}" type="presParOf" srcId="{B1D362EA-750E-47EB-BB03-A9A9DF17FDAB}" destId="{F18225BF-0EFA-4F78-8401-4480D770A2BE}" srcOrd="1" destOrd="0" presId="urn:microsoft.com/office/officeart/2005/8/layout/pList1#16"/>
    <dgm:cxn modelId="{76699EA9-5EB6-49C1-B65D-B46A694B497C}" type="presParOf" srcId="{BE31EC13-226A-4C90-BDCD-CBFEBDC9B905}" destId="{B6042F03-9320-417F-A965-1764B5BAEFA3}" srcOrd="9" destOrd="0" presId="urn:microsoft.com/office/officeart/2005/8/layout/pList1#16"/>
    <dgm:cxn modelId="{65296E28-E4A3-43F6-BB32-FA28A07A5374}" type="presParOf" srcId="{BE31EC13-226A-4C90-BDCD-CBFEBDC9B905}" destId="{FAB6CB74-588F-4A6E-9B66-8F97428FB86D}" srcOrd="10" destOrd="0" presId="urn:microsoft.com/office/officeart/2005/8/layout/pList1#16"/>
    <dgm:cxn modelId="{B55702FD-EF18-4C9B-A8E7-AA5E8DD0409C}" type="presParOf" srcId="{FAB6CB74-588F-4A6E-9B66-8F97428FB86D}" destId="{FD5B68C8-CC74-4DCF-AB19-5D3568456154}" srcOrd="0" destOrd="0" presId="urn:microsoft.com/office/officeart/2005/8/layout/pList1#16"/>
    <dgm:cxn modelId="{33D216EC-D777-4F94-9162-3BED5C25F9F6}" type="presParOf" srcId="{FAB6CB74-588F-4A6E-9B66-8F97428FB86D}" destId="{ECEFA422-AE72-4975-B439-84379562AFA0}" srcOrd="1" destOrd="0" presId="urn:microsoft.com/office/officeart/2005/8/layout/pList1#16"/>
    <dgm:cxn modelId="{7CA52A3A-1A70-4F5D-9214-6D4105869868}" type="presParOf" srcId="{BE31EC13-226A-4C90-BDCD-CBFEBDC9B905}" destId="{5D34B141-1ED3-4FDD-96CF-9C905F3946E2}" srcOrd="11" destOrd="0" presId="urn:microsoft.com/office/officeart/2005/8/layout/pList1#16"/>
    <dgm:cxn modelId="{5ACF6702-6DDC-461F-A622-B66A1068666B}" type="presParOf" srcId="{BE31EC13-226A-4C90-BDCD-CBFEBDC9B905}" destId="{2FA0102A-D0C8-4ECD-A7CE-1B1E9B682D3D}" srcOrd="12" destOrd="0" presId="urn:microsoft.com/office/officeart/2005/8/layout/pList1#16"/>
    <dgm:cxn modelId="{3DC97A2E-E8F4-43A5-AC80-3C732DC69228}" type="presParOf" srcId="{2FA0102A-D0C8-4ECD-A7CE-1B1E9B682D3D}" destId="{49095E72-4E96-4389-B232-5F2A451D41C2}" srcOrd="0" destOrd="0" presId="urn:microsoft.com/office/officeart/2005/8/layout/pList1#16"/>
    <dgm:cxn modelId="{6A2A2572-A499-4818-A06D-535B005DFD00}" type="presParOf" srcId="{2FA0102A-D0C8-4ECD-A7CE-1B1E9B682D3D}" destId="{A9F079A9-1CB5-417E-A48F-DFA9953451DB}" srcOrd="1" destOrd="0" presId="urn:microsoft.com/office/officeart/2005/8/layout/pList1#16"/>
    <dgm:cxn modelId="{62DF341E-70C1-4685-B5D9-B64D188C9EA0}" type="presParOf" srcId="{BE31EC13-226A-4C90-BDCD-CBFEBDC9B905}" destId="{621F8F92-24F8-4403-8B34-7149050CC493}" srcOrd="13" destOrd="0" presId="urn:microsoft.com/office/officeart/2005/8/layout/pList1#16"/>
    <dgm:cxn modelId="{D5002314-AB93-4AFC-967C-9801177A4F5A}" type="presParOf" srcId="{BE31EC13-226A-4C90-BDCD-CBFEBDC9B905}" destId="{72D9FFC7-1F93-490A-9E37-95E63AA60897}" srcOrd="14" destOrd="0" presId="urn:microsoft.com/office/officeart/2005/8/layout/pList1#16"/>
    <dgm:cxn modelId="{D2060B3A-EDBD-4FC6-AD40-E75E624D599B}" type="presParOf" srcId="{72D9FFC7-1F93-490A-9E37-95E63AA60897}" destId="{43498343-F7F0-4842-8E6A-DDA26FAD3935}" srcOrd="0" destOrd="0" presId="urn:microsoft.com/office/officeart/2005/8/layout/pList1#16"/>
    <dgm:cxn modelId="{66C35017-3948-4823-8A99-21C1029D91DD}" type="presParOf" srcId="{72D9FFC7-1F93-490A-9E37-95E63AA60897}" destId="{D85A74A3-EC26-4006-9B2A-FEFD84823931}" srcOrd="1" destOrd="0" presId="urn:microsoft.com/office/officeart/2005/8/layout/pList1#16"/>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A70ADB-9DC6-40B4-9499-2C81D3F9EBE2}" type="doc">
      <dgm:prSet loTypeId="urn:microsoft.com/office/officeart/2005/8/layout/lProcess2" loCatId="list" qsTypeId="urn:microsoft.com/office/officeart/2005/8/quickstyle/simple1" qsCatId="simple" csTypeId="urn:microsoft.com/office/officeart/2005/8/colors/accent3_2" csCatId="accent3" phldr="1"/>
      <dgm:spPr/>
      <dgm:t>
        <a:bodyPr/>
        <a:lstStyle/>
        <a:p>
          <a:endParaRPr lang="en-US"/>
        </a:p>
      </dgm:t>
    </dgm:pt>
    <dgm:pt modelId="{00DE46B9-2C07-4F03-BC69-8B5264961189}">
      <dgm:prSet phldrT="[Text]"/>
      <dgm:spPr/>
      <dgm:t>
        <a:bodyPr/>
        <a:lstStyle/>
        <a:p>
          <a:r>
            <a:rPr lang="en-US" dirty="0" smtClean="0">
              <a:latin typeface="Franklin Gothic Medium Cond" panose="020B0606030402020204" pitchFamily="34" charset="0"/>
            </a:rPr>
            <a:t>Health / work related eventualities</a:t>
          </a:r>
          <a:endParaRPr lang="en-US" dirty="0">
            <a:latin typeface="Franklin Gothic Medium Cond" panose="020B0606030402020204" pitchFamily="34" charset="0"/>
          </a:endParaRPr>
        </a:p>
      </dgm:t>
    </dgm:pt>
    <dgm:pt modelId="{27AAF9BF-47DE-4013-BC9F-FBFFBF44017B}" type="parTrans" cxnId="{B3478489-2266-4CD7-A35F-F45847D5ABE4}">
      <dgm:prSet/>
      <dgm:spPr/>
      <dgm:t>
        <a:bodyPr/>
        <a:lstStyle/>
        <a:p>
          <a:endParaRPr lang="en-US"/>
        </a:p>
      </dgm:t>
    </dgm:pt>
    <dgm:pt modelId="{2006F60E-0E36-4DD8-8369-9E2AFD4B8C4D}" type="sibTrans" cxnId="{B3478489-2266-4CD7-A35F-F45847D5ABE4}">
      <dgm:prSet/>
      <dgm:spPr/>
      <dgm:t>
        <a:bodyPr/>
        <a:lstStyle/>
        <a:p>
          <a:endParaRPr lang="en-US"/>
        </a:p>
      </dgm:t>
    </dgm:pt>
    <dgm:pt modelId="{481D0E69-CC2B-429D-B8F6-5167D94E4174}">
      <dgm:prSet phldrT="[Text]"/>
      <dgm:spPr/>
      <dgm:t>
        <a:bodyPr/>
        <a:lstStyle/>
        <a:p>
          <a:r>
            <a:rPr lang="en-US" dirty="0" smtClean="0">
              <a:latin typeface="Franklin Gothic Medium Cond" panose="020B0606030402020204" pitchFamily="34" charset="0"/>
            </a:rPr>
            <a:t>Why SS?</a:t>
          </a:r>
          <a:endParaRPr lang="en-US" dirty="0">
            <a:latin typeface="Franklin Gothic Medium Cond" panose="020B0606030402020204" pitchFamily="34" charset="0"/>
          </a:endParaRPr>
        </a:p>
      </dgm:t>
    </dgm:pt>
    <dgm:pt modelId="{4A9AB800-E57A-4CED-952A-B4A153A7D81D}" type="parTrans" cxnId="{D0EEAEDA-8347-4D0A-80BF-68E953769DDF}">
      <dgm:prSet/>
      <dgm:spPr/>
      <dgm:t>
        <a:bodyPr/>
        <a:lstStyle/>
        <a:p>
          <a:endParaRPr lang="en-US"/>
        </a:p>
      </dgm:t>
    </dgm:pt>
    <dgm:pt modelId="{E31C8964-32BF-4A11-9973-C2868ECFD269}" type="sibTrans" cxnId="{D0EEAEDA-8347-4D0A-80BF-68E953769DDF}">
      <dgm:prSet/>
      <dgm:spPr/>
      <dgm:t>
        <a:bodyPr/>
        <a:lstStyle/>
        <a:p>
          <a:endParaRPr lang="en-US"/>
        </a:p>
      </dgm:t>
    </dgm:pt>
    <dgm:pt modelId="{4553CED0-9841-4AF8-891F-E9154EA4D7D0}">
      <dgm:prSet phldrT="[Text]"/>
      <dgm:spPr/>
      <dgm:t>
        <a:bodyPr/>
        <a:lstStyle/>
        <a:p>
          <a:r>
            <a:rPr lang="en-US" dirty="0" smtClean="0">
              <a:latin typeface="Franklin Gothic Medium Cond" panose="020B0606030402020204" pitchFamily="34" charset="0"/>
            </a:rPr>
            <a:t>Treatment</a:t>
          </a:r>
          <a:endParaRPr lang="en-US" dirty="0">
            <a:latin typeface="Franklin Gothic Medium Cond" panose="020B0606030402020204" pitchFamily="34" charset="0"/>
          </a:endParaRPr>
        </a:p>
      </dgm:t>
    </dgm:pt>
    <dgm:pt modelId="{A0EB8C6A-3FA5-4377-BC0B-C82921552F95}" type="parTrans" cxnId="{6A99794C-18B6-4978-A309-F388DA6A567A}">
      <dgm:prSet/>
      <dgm:spPr/>
      <dgm:t>
        <a:bodyPr/>
        <a:lstStyle/>
        <a:p>
          <a:endParaRPr lang="en-US"/>
        </a:p>
      </dgm:t>
    </dgm:pt>
    <dgm:pt modelId="{EF0E922F-8216-4A8A-A582-D7927CD345A1}" type="sibTrans" cxnId="{6A99794C-18B6-4978-A309-F388DA6A567A}">
      <dgm:prSet/>
      <dgm:spPr/>
      <dgm:t>
        <a:bodyPr/>
        <a:lstStyle/>
        <a:p>
          <a:endParaRPr lang="en-US"/>
        </a:p>
      </dgm:t>
    </dgm:pt>
    <dgm:pt modelId="{71D824FB-D0B4-4BFA-80A2-67A6B433F046}">
      <dgm:prSet phldrT="[Text]"/>
      <dgm:spPr/>
      <dgm:t>
        <a:bodyPr/>
        <a:lstStyle/>
        <a:p>
          <a:r>
            <a:rPr lang="en-US" dirty="0" smtClean="0">
              <a:latin typeface="Franklin Gothic Medium Cond" panose="020B0606030402020204" pitchFamily="34" charset="0"/>
            </a:rPr>
            <a:t>Compensation</a:t>
          </a:r>
          <a:endParaRPr lang="en-US" dirty="0">
            <a:latin typeface="Franklin Gothic Medium Cond" panose="020B0606030402020204" pitchFamily="34" charset="0"/>
          </a:endParaRPr>
        </a:p>
      </dgm:t>
    </dgm:pt>
    <dgm:pt modelId="{306C6C1C-1654-42C9-86EC-8B4E9F02E364}" type="parTrans" cxnId="{04703D06-AEF0-44B1-BF69-F3E9F2BB40EA}">
      <dgm:prSet/>
      <dgm:spPr/>
      <dgm:t>
        <a:bodyPr/>
        <a:lstStyle/>
        <a:p>
          <a:endParaRPr lang="en-US"/>
        </a:p>
      </dgm:t>
    </dgm:pt>
    <dgm:pt modelId="{074FC2E1-F00C-43F8-8581-D9629F4BE907}" type="sibTrans" cxnId="{04703D06-AEF0-44B1-BF69-F3E9F2BB40EA}">
      <dgm:prSet/>
      <dgm:spPr/>
      <dgm:t>
        <a:bodyPr/>
        <a:lstStyle/>
        <a:p>
          <a:endParaRPr lang="en-US"/>
        </a:p>
      </dgm:t>
    </dgm:pt>
    <dgm:pt modelId="{89D96576-8E34-4B8A-A248-35BAC613108D}">
      <dgm:prSet phldrT="[Text]"/>
      <dgm:spPr/>
      <dgm:t>
        <a:bodyPr/>
        <a:lstStyle/>
        <a:p>
          <a:r>
            <a:rPr lang="en-US" dirty="0" smtClean="0">
              <a:latin typeface="Franklin Gothic Medium Cond" panose="020B0606030402020204" pitchFamily="34" charset="0"/>
            </a:rPr>
            <a:t>If no SS?</a:t>
          </a:r>
          <a:endParaRPr lang="en-US" dirty="0">
            <a:latin typeface="Franklin Gothic Medium Cond" panose="020B0606030402020204" pitchFamily="34" charset="0"/>
          </a:endParaRPr>
        </a:p>
      </dgm:t>
    </dgm:pt>
    <dgm:pt modelId="{4ED1CF25-5AD6-4E0C-8825-4D15DBCB50FD}" type="parTrans" cxnId="{4A5C0094-D85F-4345-9C0C-792F3042112E}">
      <dgm:prSet/>
      <dgm:spPr/>
      <dgm:t>
        <a:bodyPr/>
        <a:lstStyle/>
        <a:p>
          <a:endParaRPr lang="en-US"/>
        </a:p>
      </dgm:t>
    </dgm:pt>
    <dgm:pt modelId="{E85505F5-00E9-40A5-BE31-4E1CB0B4DDDF}" type="sibTrans" cxnId="{4A5C0094-D85F-4345-9C0C-792F3042112E}">
      <dgm:prSet/>
      <dgm:spPr/>
      <dgm:t>
        <a:bodyPr/>
        <a:lstStyle/>
        <a:p>
          <a:endParaRPr lang="en-US"/>
        </a:p>
      </dgm:t>
    </dgm:pt>
    <dgm:pt modelId="{F501416A-34F2-46BF-A343-4B72357CAF5E}">
      <dgm:prSet phldrT="[Text]"/>
      <dgm:spPr/>
      <dgm:t>
        <a:bodyPr/>
        <a:lstStyle/>
        <a:p>
          <a:r>
            <a:rPr lang="en-US" dirty="0" smtClean="0">
              <a:latin typeface="Franklin Gothic Medium Cond" panose="020B0606030402020204" pitchFamily="34" charset="0"/>
            </a:rPr>
            <a:t>Child </a:t>
          </a:r>
          <a:r>
            <a:rPr lang="en-US" dirty="0" err="1" smtClean="0">
              <a:latin typeface="Franklin Gothic Medium Cond" panose="020B0606030402020204" pitchFamily="34" charset="0"/>
            </a:rPr>
            <a:t>labour</a:t>
          </a:r>
          <a:endParaRPr lang="en-US" dirty="0">
            <a:latin typeface="Franklin Gothic Medium Cond" panose="020B0606030402020204" pitchFamily="34" charset="0"/>
          </a:endParaRPr>
        </a:p>
      </dgm:t>
    </dgm:pt>
    <dgm:pt modelId="{B498656B-1782-457D-A280-B691404CBCB7}" type="parTrans" cxnId="{68C0034D-C4A8-4DC0-A02A-A517F503C7A8}">
      <dgm:prSet/>
      <dgm:spPr/>
      <dgm:t>
        <a:bodyPr/>
        <a:lstStyle/>
        <a:p>
          <a:endParaRPr lang="en-US"/>
        </a:p>
      </dgm:t>
    </dgm:pt>
    <dgm:pt modelId="{4DBD08EF-D59D-43E0-90C6-B505D1350B52}" type="sibTrans" cxnId="{68C0034D-C4A8-4DC0-A02A-A517F503C7A8}">
      <dgm:prSet/>
      <dgm:spPr/>
      <dgm:t>
        <a:bodyPr/>
        <a:lstStyle/>
        <a:p>
          <a:endParaRPr lang="en-US"/>
        </a:p>
      </dgm:t>
    </dgm:pt>
    <dgm:pt modelId="{3633C0EF-DBB4-49B6-AC7B-E85D036BC791}">
      <dgm:prSet phldrT="[Text]"/>
      <dgm:spPr/>
      <dgm:t>
        <a:bodyPr/>
        <a:lstStyle/>
        <a:p>
          <a:r>
            <a:rPr lang="en-US" dirty="0" smtClean="0">
              <a:latin typeface="Franklin Gothic Medium Cond" panose="020B0606030402020204" pitchFamily="34" charset="0"/>
            </a:rPr>
            <a:t>Death</a:t>
          </a:r>
          <a:endParaRPr lang="en-US" dirty="0">
            <a:latin typeface="Franklin Gothic Medium Cond" panose="020B0606030402020204" pitchFamily="34" charset="0"/>
          </a:endParaRPr>
        </a:p>
      </dgm:t>
    </dgm:pt>
    <dgm:pt modelId="{4859E6E5-91D3-4D02-848B-4B2EA63516DE}" type="parTrans" cxnId="{6A1D7F85-0AF9-4F06-A788-38A601C28AF4}">
      <dgm:prSet/>
      <dgm:spPr/>
      <dgm:t>
        <a:bodyPr/>
        <a:lstStyle/>
        <a:p>
          <a:endParaRPr lang="en-US"/>
        </a:p>
      </dgm:t>
    </dgm:pt>
    <dgm:pt modelId="{38BC8A04-F8D4-48BF-86E7-18EFEEBEE262}" type="sibTrans" cxnId="{6A1D7F85-0AF9-4F06-A788-38A601C28AF4}">
      <dgm:prSet/>
      <dgm:spPr/>
      <dgm:t>
        <a:bodyPr/>
        <a:lstStyle/>
        <a:p>
          <a:endParaRPr lang="en-US"/>
        </a:p>
      </dgm:t>
    </dgm:pt>
    <dgm:pt modelId="{640D63D2-A61F-4223-81FC-CCDA70E8EE43}">
      <dgm:prSet phldrT="[Text]"/>
      <dgm:spPr/>
      <dgm:t>
        <a:bodyPr/>
        <a:lstStyle/>
        <a:p>
          <a:r>
            <a:rPr lang="en-US" dirty="0" smtClean="0">
              <a:latin typeface="Franklin Gothic Medium Cond" panose="020B0606030402020204" pitchFamily="34" charset="0"/>
            </a:rPr>
            <a:t>Maternity</a:t>
          </a:r>
          <a:endParaRPr lang="en-US" dirty="0">
            <a:latin typeface="Franklin Gothic Medium Cond" panose="020B0606030402020204" pitchFamily="34" charset="0"/>
          </a:endParaRPr>
        </a:p>
      </dgm:t>
    </dgm:pt>
    <dgm:pt modelId="{972268B9-4617-44F6-90D3-90AC859CDF07}" type="parTrans" cxnId="{392FFC9F-5C96-464E-9DB5-A0F7DB50841C}">
      <dgm:prSet/>
      <dgm:spPr/>
      <dgm:t>
        <a:bodyPr/>
        <a:lstStyle/>
        <a:p>
          <a:endParaRPr lang="en-US"/>
        </a:p>
      </dgm:t>
    </dgm:pt>
    <dgm:pt modelId="{659E3FFE-B613-413F-91C3-0FA012DE6D49}" type="sibTrans" cxnId="{392FFC9F-5C96-464E-9DB5-A0F7DB50841C}">
      <dgm:prSet/>
      <dgm:spPr/>
      <dgm:t>
        <a:bodyPr/>
        <a:lstStyle/>
        <a:p>
          <a:endParaRPr lang="en-US"/>
        </a:p>
      </dgm:t>
    </dgm:pt>
    <dgm:pt modelId="{2EB0988C-2939-426A-AA3D-13448AC815C3}">
      <dgm:prSet phldrT="[Text]"/>
      <dgm:spPr/>
      <dgm:t>
        <a:bodyPr/>
        <a:lstStyle/>
        <a:p>
          <a:r>
            <a:rPr lang="en-US" dirty="0" smtClean="0">
              <a:latin typeface="Franklin Gothic Medium Cond" panose="020B0606030402020204" pitchFamily="34" charset="0"/>
            </a:rPr>
            <a:t>Sickness</a:t>
          </a:r>
          <a:endParaRPr lang="en-US" dirty="0">
            <a:latin typeface="Franklin Gothic Medium Cond" panose="020B0606030402020204" pitchFamily="34" charset="0"/>
          </a:endParaRPr>
        </a:p>
      </dgm:t>
    </dgm:pt>
    <dgm:pt modelId="{3160BE5F-CC5C-4C3A-8281-DD165D267F65}" type="parTrans" cxnId="{E83BD00E-644B-45C0-B042-581FF89B6FB9}">
      <dgm:prSet/>
      <dgm:spPr/>
      <dgm:t>
        <a:bodyPr/>
        <a:lstStyle/>
        <a:p>
          <a:endParaRPr lang="en-US"/>
        </a:p>
      </dgm:t>
    </dgm:pt>
    <dgm:pt modelId="{B1CBF226-EEF2-4BA1-8A39-556DC3D7F736}" type="sibTrans" cxnId="{E83BD00E-644B-45C0-B042-581FF89B6FB9}">
      <dgm:prSet/>
      <dgm:spPr/>
      <dgm:t>
        <a:bodyPr/>
        <a:lstStyle/>
        <a:p>
          <a:endParaRPr lang="en-US"/>
        </a:p>
      </dgm:t>
    </dgm:pt>
    <dgm:pt modelId="{1BC36894-5794-4027-A81B-8BB5A19E8B04}">
      <dgm:prSet phldrT="[Text]"/>
      <dgm:spPr/>
      <dgm:t>
        <a:bodyPr/>
        <a:lstStyle/>
        <a:p>
          <a:r>
            <a:rPr lang="en-US" smtClean="0">
              <a:latin typeface="Franklin Gothic Medium Cond" panose="020B0606030402020204" pitchFamily="34" charset="0"/>
            </a:rPr>
            <a:t>Rehabilitation</a:t>
          </a:r>
          <a:endParaRPr lang="en-US" dirty="0">
            <a:latin typeface="Franklin Gothic Medium Cond" panose="020B0606030402020204" pitchFamily="34" charset="0"/>
          </a:endParaRPr>
        </a:p>
      </dgm:t>
    </dgm:pt>
    <dgm:pt modelId="{800385AF-3257-46C2-ACDB-A56332EFC6DF}" type="parTrans" cxnId="{C454A3AD-5C37-4239-B7F6-4B802D01EFD0}">
      <dgm:prSet/>
      <dgm:spPr/>
      <dgm:t>
        <a:bodyPr/>
        <a:lstStyle/>
        <a:p>
          <a:endParaRPr lang="en-US"/>
        </a:p>
      </dgm:t>
    </dgm:pt>
    <dgm:pt modelId="{79BD7DFB-2AB1-4476-B9D6-720B44456746}" type="sibTrans" cxnId="{C454A3AD-5C37-4239-B7F6-4B802D01EFD0}">
      <dgm:prSet/>
      <dgm:spPr/>
      <dgm:t>
        <a:bodyPr/>
        <a:lstStyle/>
        <a:p>
          <a:endParaRPr lang="en-US"/>
        </a:p>
      </dgm:t>
    </dgm:pt>
    <dgm:pt modelId="{F8B87F63-78D0-48E3-8F43-199AB9BD759D}">
      <dgm:prSet phldrT="[Text]"/>
      <dgm:spPr/>
      <dgm:t>
        <a:bodyPr/>
        <a:lstStyle/>
        <a:p>
          <a:r>
            <a:rPr lang="en-US" dirty="0" smtClean="0">
              <a:latin typeface="Franklin Gothic Medium Cond" panose="020B0606030402020204" pitchFamily="34" charset="0"/>
            </a:rPr>
            <a:t>Prostitution</a:t>
          </a:r>
          <a:endParaRPr lang="en-US" dirty="0">
            <a:latin typeface="Franklin Gothic Medium Cond" panose="020B0606030402020204" pitchFamily="34" charset="0"/>
          </a:endParaRPr>
        </a:p>
      </dgm:t>
    </dgm:pt>
    <dgm:pt modelId="{E000EBEE-A4D7-4D70-82AE-87F80B725BA1}" type="parTrans" cxnId="{F54263F2-FEA5-4B3E-925D-1D94ECF1021D}">
      <dgm:prSet/>
      <dgm:spPr/>
      <dgm:t>
        <a:bodyPr/>
        <a:lstStyle/>
        <a:p>
          <a:endParaRPr lang="en-US"/>
        </a:p>
      </dgm:t>
    </dgm:pt>
    <dgm:pt modelId="{F32E0CE7-E73D-4115-A8CC-AC5D65D9C43A}" type="sibTrans" cxnId="{F54263F2-FEA5-4B3E-925D-1D94ECF1021D}">
      <dgm:prSet/>
      <dgm:spPr/>
      <dgm:t>
        <a:bodyPr/>
        <a:lstStyle/>
        <a:p>
          <a:endParaRPr lang="en-US"/>
        </a:p>
      </dgm:t>
    </dgm:pt>
    <dgm:pt modelId="{FFB534F2-16D9-4500-8392-B0AEE89CB341}">
      <dgm:prSet phldrT="[Text]"/>
      <dgm:spPr/>
      <dgm:t>
        <a:bodyPr/>
        <a:lstStyle/>
        <a:p>
          <a:r>
            <a:rPr lang="en-US" dirty="0" smtClean="0">
              <a:latin typeface="Franklin Gothic Medium Cond" panose="020B0606030402020204" pitchFamily="34" charset="0"/>
            </a:rPr>
            <a:t>Destitution</a:t>
          </a:r>
          <a:endParaRPr lang="en-US" dirty="0">
            <a:latin typeface="Franklin Gothic Medium Cond" panose="020B0606030402020204" pitchFamily="34" charset="0"/>
          </a:endParaRPr>
        </a:p>
      </dgm:t>
    </dgm:pt>
    <dgm:pt modelId="{28CBF4FE-0059-47BC-9204-806AF0D4DFF2}" type="parTrans" cxnId="{C6172420-3122-4381-A775-72BF2ED8A01A}">
      <dgm:prSet/>
      <dgm:spPr/>
      <dgm:t>
        <a:bodyPr/>
        <a:lstStyle/>
        <a:p>
          <a:endParaRPr lang="en-US"/>
        </a:p>
      </dgm:t>
    </dgm:pt>
    <dgm:pt modelId="{195B5D08-D68F-4FEB-8B2F-A88369ECC1D5}" type="sibTrans" cxnId="{C6172420-3122-4381-A775-72BF2ED8A01A}">
      <dgm:prSet/>
      <dgm:spPr/>
      <dgm:t>
        <a:bodyPr/>
        <a:lstStyle/>
        <a:p>
          <a:endParaRPr lang="en-US"/>
        </a:p>
      </dgm:t>
    </dgm:pt>
    <dgm:pt modelId="{486F50AE-B4D6-4A0F-97D0-A3767B612912}">
      <dgm:prSet phldrT="[Text]"/>
      <dgm:spPr/>
      <dgm:t>
        <a:bodyPr/>
        <a:lstStyle/>
        <a:p>
          <a:r>
            <a:rPr lang="en-US" strike="sngStrike" dirty="0" smtClean="0">
              <a:latin typeface="Franklin Gothic Medium Cond" panose="020B0606030402020204" pitchFamily="34" charset="0"/>
            </a:rPr>
            <a:t>Human dignity</a:t>
          </a:r>
          <a:endParaRPr lang="en-US" strike="sngStrike" dirty="0">
            <a:latin typeface="Franklin Gothic Medium Cond" panose="020B0606030402020204" pitchFamily="34" charset="0"/>
          </a:endParaRPr>
        </a:p>
      </dgm:t>
    </dgm:pt>
    <dgm:pt modelId="{4A31F52C-58C2-413E-A284-537B4D5F456C}" type="parTrans" cxnId="{C955AD2D-FA60-4768-B03E-E71915E18909}">
      <dgm:prSet/>
      <dgm:spPr/>
      <dgm:t>
        <a:bodyPr/>
        <a:lstStyle/>
        <a:p>
          <a:endParaRPr lang="en-US"/>
        </a:p>
      </dgm:t>
    </dgm:pt>
    <dgm:pt modelId="{98BF38EF-CA71-4DC9-80C4-76E72D6C0B6A}" type="sibTrans" cxnId="{C955AD2D-FA60-4768-B03E-E71915E18909}">
      <dgm:prSet/>
      <dgm:spPr/>
      <dgm:t>
        <a:bodyPr/>
        <a:lstStyle/>
        <a:p>
          <a:endParaRPr lang="en-US"/>
        </a:p>
      </dgm:t>
    </dgm:pt>
    <dgm:pt modelId="{C5D6B39E-545F-469E-9EEE-9C2FAAD74B0B}">
      <dgm:prSet phldrT="[Text]"/>
      <dgm:spPr/>
      <dgm:t>
        <a:bodyPr/>
        <a:lstStyle/>
        <a:p>
          <a:r>
            <a:rPr lang="en-US" smtClean="0">
              <a:latin typeface="Franklin Gothic Medium Cond" panose="020B0606030402020204" pitchFamily="34" charset="0"/>
            </a:rPr>
            <a:t>Crime</a:t>
          </a:r>
          <a:endParaRPr lang="en-US" dirty="0">
            <a:latin typeface="Franklin Gothic Medium Cond" panose="020B0606030402020204" pitchFamily="34" charset="0"/>
          </a:endParaRPr>
        </a:p>
      </dgm:t>
    </dgm:pt>
    <dgm:pt modelId="{B41D4D20-8469-453B-BDC6-9873AC818D8C}" type="parTrans" cxnId="{B8F145D7-08E4-4A8E-A6D5-075D445EC48E}">
      <dgm:prSet/>
      <dgm:spPr/>
      <dgm:t>
        <a:bodyPr/>
        <a:lstStyle/>
        <a:p>
          <a:endParaRPr lang="en-US"/>
        </a:p>
      </dgm:t>
    </dgm:pt>
    <dgm:pt modelId="{221103CC-8844-4F64-879A-7BE480A7BE1D}" type="sibTrans" cxnId="{B8F145D7-08E4-4A8E-A6D5-075D445EC48E}">
      <dgm:prSet/>
      <dgm:spPr/>
      <dgm:t>
        <a:bodyPr/>
        <a:lstStyle/>
        <a:p>
          <a:endParaRPr lang="en-US"/>
        </a:p>
      </dgm:t>
    </dgm:pt>
    <dgm:pt modelId="{54067EDB-180F-4BF8-9071-AEB66BE1BF99}">
      <dgm:prSet phldrT="[Text]"/>
      <dgm:spPr/>
      <dgm:t>
        <a:bodyPr/>
        <a:lstStyle/>
        <a:p>
          <a:r>
            <a:rPr lang="en-US" dirty="0" smtClean="0">
              <a:latin typeface="Franklin Gothic Medium Cond" panose="020B0606030402020204" pitchFamily="34" charset="0"/>
            </a:rPr>
            <a:t>Disability</a:t>
          </a:r>
          <a:endParaRPr lang="en-US" dirty="0">
            <a:latin typeface="Franklin Gothic Medium Cond" panose="020B0606030402020204" pitchFamily="34" charset="0"/>
          </a:endParaRPr>
        </a:p>
      </dgm:t>
    </dgm:pt>
    <dgm:pt modelId="{1FF3CB73-3352-4F3D-BF2D-2F04F20E84A6}" type="parTrans" cxnId="{BB4EE08B-FE5F-4E5C-9C4A-F4115279184F}">
      <dgm:prSet/>
      <dgm:spPr/>
    </dgm:pt>
    <dgm:pt modelId="{61C7201A-BE36-4D7A-8A78-ED71C9ED9F18}" type="sibTrans" cxnId="{BB4EE08B-FE5F-4E5C-9C4A-F4115279184F}">
      <dgm:prSet/>
      <dgm:spPr/>
    </dgm:pt>
    <dgm:pt modelId="{42C0C6B1-5839-4DEB-B2C2-9DBDCE806423}">
      <dgm:prSet phldrT="[Text]"/>
      <dgm:spPr/>
      <dgm:t>
        <a:bodyPr/>
        <a:lstStyle/>
        <a:p>
          <a:r>
            <a:rPr lang="en-US" smtClean="0">
              <a:latin typeface="Franklin Gothic Medium Cond" panose="020B0606030402020204" pitchFamily="34" charset="0"/>
            </a:rPr>
            <a:t>Unemployment</a:t>
          </a:r>
          <a:endParaRPr lang="en-US" dirty="0">
            <a:latin typeface="Franklin Gothic Medium Cond" panose="020B0606030402020204" pitchFamily="34" charset="0"/>
          </a:endParaRPr>
        </a:p>
      </dgm:t>
    </dgm:pt>
    <dgm:pt modelId="{2650349B-0275-4793-9B3B-01D2A17F0FA6}" type="parTrans" cxnId="{5F2992D5-4784-4968-A36E-52E27F2ECE27}">
      <dgm:prSet/>
      <dgm:spPr/>
    </dgm:pt>
    <dgm:pt modelId="{92EF2D3A-5F2F-47FC-AE6D-92435146F34A}" type="sibTrans" cxnId="{5F2992D5-4784-4968-A36E-52E27F2ECE27}">
      <dgm:prSet/>
      <dgm:spPr/>
    </dgm:pt>
    <dgm:pt modelId="{2D2425C7-ECEE-4932-87B5-11E3C1AF1293}" type="pres">
      <dgm:prSet presAssocID="{8AA70ADB-9DC6-40B4-9499-2C81D3F9EBE2}" presName="theList" presStyleCnt="0">
        <dgm:presLayoutVars>
          <dgm:dir/>
          <dgm:animLvl val="lvl"/>
          <dgm:resizeHandles val="exact"/>
        </dgm:presLayoutVars>
      </dgm:prSet>
      <dgm:spPr/>
      <dgm:t>
        <a:bodyPr/>
        <a:lstStyle/>
        <a:p>
          <a:endParaRPr lang="en-US"/>
        </a:p>
      </dgm:t>
    </dgm:pt>
    <dgm:pt modelId="{6B07F476-71B7-496C-8521-A9821C087829}" type="pres">
      <dgm:prSet presAssocID="{00DE46B9-2C07-4F03-BC69-8B5264961189}" presName="compNode" presStyleCnt="0"/>
      <dgm:spPr/>
    </dgm:pt>
    <dgm:pt modelId="{88D132FF-3A15-428E-B1F6-00B21F00DE8B}" type="pres">
      <dgm:prSet presAssocID="{00DE46B9-2C07-4F03-BC69-8B5264961189}" presName="aNode" presStyleLbl="bgShp" presStyleIdx="0" presStyleCnt="3"/>
      <dgm:spPr/>
      <dgm:t>
        <a:bodyPr/>
        <a:lstStyle/>
        <a:p>
          <a:endParaRPr lang="en-US"/>
        </a:p>
      </dgm:t>
    </dgm:pt>
    <dgm:pt modelId="{4406160C-D755-4089-8334-E1035EDDD01B}" type="pres">
      <dgm:prSet presAssocID="{00DE46B9-2C07-4F03-BC69-8B5264961189}" presName="textNode" presStyleLbl="bgShp" presStyleIdx="0" presStyleCnt="3"/>
      <dgm:spPr/>
      <dgm:t>
        <a:bodyPr/>
        <a:lstStyle/>
        <a:p>
          <a:endParaRPr lang="en-US"/>
        </a:p>
      </dgm:t>
    </dgm:pt>
    <dgm:pt modelId="{B04A0D38-032B-4DC7-A527-498E81AF21FB}" type="pres">
      <dgm:prSet presAssocID="{00DE46B9-2C07-4F03-BC69-8B5264961189}" presName="compChildNode" presStyleCnt="0"/>
      <dgm:spPr/>
    </dgm:pt>
    <dgm:pt modelId="{9E2990FE-E82A-40DA-9AEF-CC198D8877EB}" type="pres">
      <dgm:prSet presAssocID="{00DE46B9-2C07-4F03-BC69-8B5264961189}" presName="theInnerList" presStyleCnt="0"/>
      <dgm:spPr/>
    </dgm:pt>
    <dgm:pt modelId="{71E816A3-DA54-4E49-AC11-75336595D869}" type="pres">
      <dgm:prSet presAssocID="{2EB0988C-2939-426A-AA3D-13448AC815C3}" presName="childNode" presStyleLbl="node1" presStyleIdx="0" presStyleCnt="13">
        <dgm:presLayoutVars>
          <dgm:bulletEnabled val="1"/>
        </dgm:presLayoutVars>
      </dgm:prSet>
      <dgm:spPr/>
      <dgm:t>
        <a:bodyPr/>
        <a:lstStyle/>
        <a:p>
          <a:endParaRPr lang="en-US"/>
        </a:p>
      </dgm:t>
    </dgm:pt>
    <dgm:pt modelId="{F33615A6-0DFD-4CE7-8A8A-DFF3BB180512}" type="pres">
      <dgm:prSet presAssocID="{2EB0988C-2939-426A-AA3D-13448AC815C3}" presName="aSpace2" presStyleCnt="0"/>
      <dgm:spPr/>
    </dgm:pt>
    <dgm:pt modelId="{DCF79FC2-DF29-44B5-AC81-D817C4394C86}" type="pres">
      <dgm:prSet presAssocID="{640D63D2-A61F-4223-81FC-CCDA70E8EE43}" presName="childNode" presStyleLbl="node1" presStyleIdx="1" presStyleCnt="13">
        <dgm:presLayoutVars>
          <dgm:bulletEnabled val="1"/>
        </dgm:presLayoutVars>
      </dgm:prSet>
      <dgm:spPr/>
      <dgm:t>
        <a:bodyPr/>
        <a:lstStyle/>
        <a:p>
          <a:endParaRPr lang="en-US"/>
        </a:p>
      </dgm:t>
    </dgm:pt>
    <dgm:pt modelId="{95598BCF-560A-4B90-8DDC-5669782CABE2}" type="pres">
      <dgm:prSet presAssocID="{640D63D2-A61F-4223-81FC-CCDA70E8EE43}" presName="aSpace2" presStyleCnt="0"/>
      <dgm:spPr/>
    </dgm:pt>
    <dgm:pt modelId="{D97EA405-B48B-411F-AEE9-BC7D3507B86D}" type="pres">
      <dgm:prSet presAssocID="{54067EDB-180F-4BF8-9071-AEB66BE1BF99}" presName="childNode" presStyleLbl="node1" presStyleIdx="2" presStyleCnt="13">
        <dgm:presLayoutVars>
          <dgm:bulletEnabled val="1"/>
        </dgm:presLayoutVars>
      </dgm:prSet>
      <dgm:spPr/>
      <dgm:t>
        <a:bodyPr/>
        <a:lstStyle/>
        <a:p>
          <a:endParaRPr lang="en-US"/>
        </a:p>
      </dgm:t>
    </dgm:pt>
    <dgm:pt modelId="{65D79E45-19BF-4983-A5E3-CF3C00C0714D}" type="pres">
      <dgm:prSet presAssocID="{54067EDB-180F-4BF8-9071-AEB66BE1BF99}" presName="aSpace2" presStyleCnt="0"/>
      <dgm:spPr/>
    </dgm:pt>
    <dgm:pt modelId="{CB6D769D-7896-4066-BBEE-FDF835D8E734}" type="pres">
      <dgm:prSet presAssocID="{3633C0EF-DBB4-49B6-AC7B-E85D036BC791}" presName="childNode" presStyleLbl="node1" presStyleIdx="3" presStyleCnt="13">
        <dgm:presLayoutVars>
          <dgm:bulletEnabled val="1"/>
        </dgm:presLayoutVars>
      </dgm:prSet>
      <dgm:spPr/>
      <dgm:t>
        <a:bodyPr/>
        <a:lstStyle/>
        <a:p>
          <a:endParaRPr lang="en-US"/>
        </a:p>
      </dgm:t>
    </dgm:pt>
    <dgm:pt modelId="{78D2DCF0-AFC3-4F00-AD9E-4D79487FA5E4}" type="pres">
      <dgm:prSet presAssocID="{3633C0EF-DBB4-49B6-AC7B-E85D036BC791}" presName="aSpace2" presStyleCnt="0"/>
      <dgm:spPr/>
    </dgm:pt>
    <dgm:pt modelId="{BA8295CC-DC67-42E9-8223-7884A8CC42A1}" type="pres">
      <dgm:prSet presAssocID="{42C0C6B1-5839-4DEB-B2C2-9DBDCE806423}" presName="childNode" presStyleLbl="node1" presStyleIdx="4" presStyleCnt="13">
        <dgm:presLayoutVars>
          <dgm:bulletEnabled val="1"/>
        </dgm:presLayoutVars>
      </dgm:prSet>
      <dgm:spPr/>
      <dgm:t>
        <a:bodyPr/>
        <a:lstStyle/>
        <a:p>
          <a:endParaRPr lang="en-US"/>
        </a:p>
      </dgm:t>
    </dgm:pt>
    <dgm:pt modelId="{C0656AA5-514E-4213-B344-FF6FC0AEA0A3}" type="pres">
      <dgm:prSet presAssocID="{00DE46B9-2C07-4F03-BC69-8B5264961189}" presName="aSpace" presStyleCnt="0"/>
      <dgm:spPr/>
    </dgm:pt>
    <dgm:pt modelId="{634B8BF4-31E4-45C1-8604-AF3FE1E1B415}" type="pres">
      <dgm:prSet presAssocID="{481D0E69-CC2B-429D-B8F6-5167D94E4174}" presName="compNode" presStyleCnt="0"/>
      <dgm:spPr/>
    </dgm:pt>
    <dgm:pt modelId="{35DBDB0E-95BA-4466-897B-D8793928AA20}" type="pres">
      <dgm:prSet presAssocID="{481D0E69-CC2B-429D-B8F6-5167D94E4174}" presName="aNode" presStyleLbl="bgShp" presStyleIdx="1" presStyleCnt="3"/>
      <dgm:spPr/>
      <dgm:t>
        <a:bodyPr/>
        <a:lstStyle/>
        <a:p>
          <a:endParaRPr lang="en-US"/>
        </a:p>
      </dgm:t>
    </dgm:pt>
    <dgm:pt modelId="{A832A6A5-2B4A-476D-8229-918B7AE97993}" type="pres">
      <dgm:prSet presAssocID="{481D0E69-CC2B-429D-B8F6-5167D94E4174}" presName="textNode" presStyleLbl="bgShp" presStyleIdx="1" presStyleCnt="3"/>
      <dgm:spPr/>
      <dgm:t>
        <a:bodyPr/>
        <a:lstStyle/>
        <a:p>
          <a:endParaRPr lang="en-US"/>
        </a:p>
      </dgm:t>
    </dgm:pt>
    <dgm:pt modelId="{7F0B56F0-4866-4231-9621-E2EA5C6B3592}" type="pres">
      <dgm:prSet presAssocID="{481D0E69-CC2B-429D-B8F6-5167D94E4174}" presName="compChildNode" presStyleCnt="0"/>
      <dgm:spPr/>
    </dgm:pt>
    <dgm:pt modelId="{8FBAD5DF-F14C-49C6-9367-83D1D1C56710}" type="pres">
      <dgm:prSet presAssocID="{481D0E69-CC2B-429D-B8F6-5167D94E4174}" presName="theInnerList" presStyleCnt="0"/>
      <dgm:spPr/>
    </dgm:pt>
    <dgm:pt modelId="{6DC933DA-E132-4CE7-BA1D-DC4410EC2C9C}" type="pres">
      <dgm:prSet presAssocID="{4553CED0-9841-4AF8-891F-E9154EA4D7D0}" presName="childNode" presStyleLbl="node1" presStyleIdx="5" presStyleCnt="13">
        <dgm:presLayoutVars>
          <dgm:bulletEnabled val="1"/>
        </dgm:presLayoutVars>
      </dgm:prSet>
      <dgm:spPr/>
      <dgm:t>
        <a:bodyPr/>
        <a:lstStyle/>
        <a:p>
          <a:endParaRPr lang="en-US"/>
        </a:p>
      </dgm:t>
    </dgm:pt>
    <dgm:pt modelId="{76BF1A1A-BE28-4070-B9DD-FEC2A013EC37}" type="pres">
      <dgm:prSet presAssocID="{4553CED0-9841-4AF8-891F-E9154EA4D7D0}" presName="aSpace2" presStyleCnt="0"/>
      <dgm:spPr/>
    </dgm:pt>
    <dgm:pt modelId="{B233ED4F-4BE4-4036-B8C9-6FFC941A3E0F}" type="pres">
      <dgm:prSet presAssocID="{1BC36894-5794-4027-A81B-8BB5A19E8B04}" presName="childNode" presStyleLbl="node1" presStyleIdx="6" presStyleCnt="13">
        <dgm:presLayoutVars>
          <dgm:bulletEnabled val="1"/>
        </dgm:presLayoutVars>
      </dgm:prSet>
      <dgm:spPr/>
      <dgm:t>
        <a:bodyPr/>
        <a:lstStyle/>
        <a:p>
          <a:endParaRPr lang="en-US"/>
        </a:p>
      </dgm:t>
    </dgm:pt>
    <dgm:pt modelId="{858BD72D-0ADC-4163-8E45-0CF90DA7D1F6}" type="pres">
      <dgm:prSet presAssocID="{1BC36894-5794-4027-A81B-8BB5A19E8B04}" presName="aSpace2" presStyleCnt="0"/>
      <dgm:spPr/>
    </dgm:pt>
    <dgm:pt modelId="{53EDA37B-5A8E-48D9-8EF9-A242D03341DB}" type="pres">
      <dgm:prSet presAssocID="{71D824FB-D0B4-4BFA-80A2-67A6B433F046}" presName="childNode" presStyleLbl="node1" presStyleIdx="7" presStyleCnt="13">
        <dgm:presLayoutVars>
          <dgm:bulletEnabled val="1"/>
        </dgm:presLayoutVars>
      </dgm:prSet>
      <dgm:spPr/>
      <dgm:t>
        <a:bodyPr/>
        <a:lstStyle/>
        <a:p>
          <a:endParaRPr lang="en-US"/>
        </a:p>
      </dgm:t>
    </dgm:pt>
    <dgm:pt modelId="{24CB451A-B073-4C92-8245-2E49D5E8CE27}" type="pres">
      <dgm:prSet presAssocID="{481D0E69-CC2B-429D-B8F6-5167D94E4174}" presName="aSpace" presStyleCnt="0"/>
      <dgm:spPr/>
    </dgm:pt>
    <dgm:pt modelId="{C2BB4FDB-1311-4DAA-899C-3227006ED54C}" type="pres">
      <dgm:prSet presAssocID="{89D96576-8E34-4B8A-A248-35BAC613108D}" presName="compNode" presStyleCnt="0"/>
      <dgm:spPr/>
    </dgm:pt>
    <dgm:pt modelId="{03BF316B-A579-4329-9C13-F67B6DBDE220}" type="pres">
      <dgm:prSet presAssocID="{89D96576-8E34-4B8A-A248-35BAC613108D}" presName="aNode" presStyleLbl="bgShp" presStyleIdx="2" presStyleCnt="3"/>
      <dgm:spPr/>
      <dgm:t>
        <a:bodyPr/>
        <a:lstStyle/>
        <a:p>
          <a:endParaRPr lang="en-US"/>
        </a:p>
      </dgm:t>
    </dgm:pt>
    <dgm:pt modelId="{C521AC0F-23F6-44D1-AA2E-0D37DC6A5BDB}" type="pres">
      <dgm:prSet presAssocID="{89D96576-8E34-4B8A-A248-35BAC613108D}" presName="textNode" presStyleLbl="bgShp" presStyleIdx="2" presStyleCnt="3"/>
      <dgm:spPr/>
      <dgm:t>
        <a:bodyPr/>
        <a:lstStyle/>
        <a:p>
          <a:endParaRPr lang="en-US"/>
        </a:p>
      </dgm:t>
    </dgm:pt>
    <dgm:pt modelId="{ED1371C2-D034-4243-B6D0-034CEBE2460A}" type="pres">
      <dgm:prSet presAssocID="{89D96576-8E34-4B8A-A248-35BAC613108D}" presName="compChildNode" presStyleCnt="0"/>
      <dgm:spPr/>
    </dgm:pt>
    <dgm:pt modelId="{F88A6D7E-CB95-4ED7-802C-620865A9CB52}" type="pres">
      <dgm:prSet presAssocID="{89D96576-8E34-4B8A-A248-35BAC613108D}" presName="theInnerList" presStyleCnt="0"/>
      <dgm:spPr/>
    </dgm:pt>
    <dgm:pt modelId="{0C3C599D-15C8-45DD-8624-B3D14812AF7E}" type="pres">
      <dgm:prSet presAssocID="{486F50AE-B4D6-4A0F-97D0-A3767B612912}" presName="childNode" presStyleLbl="node1" presStyleIdx="8" presStyleCnt="13">
        <dgm:presLayoutVars>
          <dgm:bulletEnabled val="1"/>
        </dgm:presLayoutVars>
      </dgm:prSet>
      <dgm:spPr/>
      <dgm:t>
        <a:bodyPr/>
        <a:lstStyle/>
        <a:p>
          <a:endParaRPr lang="en-US"/>
        </a:p>
      </dgm:t>
    </dgm:pt>
    <dgm:pt modelId="{6AA9BF4B-9644-402F-A8D1-B44729687EB8}" type="pres">
      <dgm:prSet presAssocID="{486F50AE-B4D6-4A0F-97D0-A3767B612912}" presName="aSpace2" presStyleCnt="0"/>
      <dgm:spPr/>
    </dgm:pt>
    <dgm:pt modelId="{79AC8E0F-7082-4B84-8D59-F7E7BDE8DF3D}" type="pres">
      <dgm:prSet presAssocID="{FFB534F2-16D9-4500-8392-B0AEE89CB341}" presName="childNode" presStyleLbl="node1" presStyleIdx="9" presStyleCnt="13">
        <dgm:presLayoutVars>
          <dgm:bulletEnabled val="1"/>
        </dgm:presLayoutVars>
      </dgm:prSet>
      <dgm:spPr/>
      <dgm:t>
        <a:bodyPr/>
        <a:lstStyle/>
        <a:p>
          <a:endParaRPr lang="en-US"/>
        </a:p>
      </dgm:t>
    </dgm:pt>
    <dgm:pt modelId="{CFF1FD5E-2B9A-45AF-829B-4497A35D3477}" type="pres">
      <dgm:prSet presAssocID="{FFB534F2-16D9-4500-8392-B0AEE89CB341}" presName="aSpace2" presStyleCnt="0"/>
      <dgm:spPr/>
    </dgm:pt>
    <dgm:pt modelId="{5F8522FE-2906-4EA6-9D83-E5DAC3161C8E}" type="pres">
      <dgm:prSet presAssocID="{C5D6B39E-545F-469E-9EEE-9C2FAAD74B0B}" presName="childNode" presStyleLbl="node1" presStyleIdx="10" presStyleCnt="13">
        <dgm:presLayoutVars>
          <dgm:bulletEnabled val="1"/>
        </dgm:presLayoutVars>
      </dgm:prSet>
      <dgm:spPr/>
      <dgm:t>
        <a:bodyPr/>
        <a:lstStyle/>
        <a:p>
          <a:endParaRPr lang="en-US"/>
        </a:p>
      </dgm:t>
    </dgm:pt>
    <dgm:pt modelId="{1F0F7B47-7C1B-4ABA-B91A-02505F22BAA3}" type="pres">
      <dgm:prSet presAssocID="{C5D6B39E-545F-469E-9EEE-9C2FAAD74B0B}" presName="aSpace2" presStyleCnt="0"/>
      <dgm:spPr/>
    </dgm:pt>
    <dgm:pt modelId="{E5867555-1B31-412F-8584-9B74FE848DBA}" type="pres">
      <dgm:prSet presAssocID="{F501416A-34F2-46BF-A343-4B72357CAF5E}" presName="childNode" presStyleLbl="node1" presStyleIdx="11" presStyleCnt="13">
        <dgm:presLayoutVars>
          <dgm:bulletEnabled val="1"/>
        </dgm:presLayoutVars>
      </dgm:prSet>
      <dgm:spPr/>
      <dgm:t>
        <a:bodyPr/>
        <a:lstStyle/>
        <a:p>
          <a:endParaRPr lang="en-US"/>
        </a:p>
      </dgm:t>
    </dgm:pt>
    <dgm:pt modelId="{7670D480-365B-40CB-87F1-4EB174E8C6B6}" type="pres">
      <dgm:prSet presAssocID="{F501416A-34F2-46BF-A343-4B72357CAF5E}" presName="aSpace2" presStyleCnt="0"/>
      <dgm:spPr/>
    </dgm:pt>
    <dgm:pt modelId="{34BCE1CF-9E46-4065-A86C-45C0FCEF6043}" type="pres">
      <dgm:prSet presAssocID="{F8B87F63-78D0-48E3-8F43-199AB9BD759D}" presName="childNode" presStyleLbl="node1" presStyleIdx="12" presStyleCnt="13">
        <dgm:presLayoutVars>
          <dgm:bulletEnabled val="1"/>
        </dgm:presLayoutVars>
      </dgm:prSet>
      <dgm:spPr/>
      <dgm:t>
        <a:bodyPr/>
        <a:lstStyle/>
        <a:p>
          <a:endParaRPr lang="en-US"/>
        </a:p>
      </dgm:t>
    </dgm:pt>
  </dgm:ptLst>
  <dgm:cxnLst>
    <dgm:cxn modelId="{F54263F2-FEA5-4B3E-925D-1D94ECF1021D}" srcId="{89D96576-8E34-4B8A-A248-35BAC613108D}" destId="{F8B87F63-78D0-48E3-8F43-199AB9BD759D}" srcOrd="4" destOrd="0" parTransId="{E000EBEE-A4D7-4D70-82AE-87F80B725BA1}" sibTransId="{F32E0CE7-E73D-4115-A8CC-AC5D65D9C43A}"/>
    <dgm:cxn modelId="{A9C944AA-3986-499D-A2E3-BF8834129364}" type="presOf" srcId="{F501416A-34F2-46BF-A343-4B72357CAF5E}" destId="{E5867555-1B31-412F-8584-9B74FE848DBA}" srcOrd="0" destOrd="0" presId="urn:microsoft.com/office/officeart/2005/8/layout/lProcess2"/>
    <dgm:cxn modelId="{C6172420-3122-4381-A775-72BF2ED8A01A}" srcId="{89D96576-8E34-4B8A-A248-35BAC613108D}" destId="{FFB534F2-16D9-4500-8392-B0AEE89CB341}" srcOrd="1" destOrd="0" parTransId="{28CBF4FE-0059-47BC-9204-806AF0D4DFF2}" sibTransId="{195B5D08-D68F-4FEB-8B2F-A88369ECC1D5}"/>
    <dgm:cxn modelId="{D256C0AC-0C2F-44FA-A7CB-94FD6365F168}" type="presOf" srcId="{4553CED0-9841-4AF8-891F-E9154EA4D7D0}" destId="{6DC933DA-E132-4CE7-BA1D-DC4410EC2C9C}" srcOrd="0" destOrd="0" presId="urn:microsoft.com/office/officeart/2005/8/layout/lProcess2"/>
    <dgm:cxn modelId="{4A5C0094-D85F-4345-9C0C-792F3042112E}" srcId="{8AA70ADB-9DC6-40B4-9499-2C81D3F9EBE2}" destId="{89D96576-8E34-4B8A-A248-35BAC613108D}" srcOrd="2" destOrd="0" parTransId="{4ED1CF25-5AD6-4E0C-8825-4D15DBCB50FD}" sibTransId="{E85505F5-00E9-40A5-BE31-4E1CB0B4DDDF}"/>
    <dgm:cxn modelId="{1C049061-EA1F-4E0F-A741-CFDB31037E4A}" type="presOf" srcId="{8AA70ADB-9DC6-40B4-9499-2C81D3F9EBE2}" destId="{2D2425C7-ECEE-4932-87B5-11E3C1AF1293}" srcOrd="0" destOrd="0" presId="urn:microsoft.com/office/officeart/2005/8/layout/lProcess2"/>
    <dgm:cxn modelId="{402E3F0F-9F47-4C95-A947-C139AA6EE6DC}" type="presOf" srcId="{54067EDB-180F-4BF8-9071-AEB66BE1BF99}" destId="{D97EA405-B48B-411F-AEE9-BC7D3507B86D}" srcOrd="0" destOrd="0" presId="urn:microsoft.com/office/officeart/2005/8/layout/lProcess2"/>
    <dgm:cxn modelId="{B3478489-2266-4CD7-A35F-F45847D5ABE4}" srcId="{8AA70ADB-9DC6-40B4-9499-2C81D3F9EBE2}" destId="{00DE46B9-2C07-4F03-BC69-8B5264961189}" srcOrd="0" destOrd="0" parTransId="{27AAF9BF-47DE-4013-BC9F-FBFFBF44017B}" sibTransId="{2006F60E-0E36-4DD8-8369-9E2AFD4B8C4D}"/>
    <dgm:cxn modelId="{355DC38E-D438-42E6-B2AD-38A632299BDA}" type="presOf" srcId="{2EB0988C-2939-426A-AA3D-13448AC815C3}" destId="{71E816A3-DA54-4E49-AC11-75336595D869}" srcOrd="0" destOrd="0" presId="urn:microsoft.com/office/officeart/2005/8/layout/lProcess2"/>
    <dgm:cxn modelId="{392FFC9F-5C96-464E-9DB5-A0F7DB50841C}" srcId="{00DE46B9-2C07-4F03-BC69-8B5264961189}" destId="{640D63D2-A61F-4223-81FC-CCDA70E8EE43}" srcOrd="1" destOrd="0" parTransId="{972268B9-4617-44F6-90D3-90AC859CDF07}" sibTransId="{659E3FFE-B613-413F-91C3-0FA012DE6D49}"/>
    <dgm:cxn modelId="{D0EEAEDA-8347-4D0A-80BF-68E953769DDF}" srcId="{8AA70ADB-9DC6-40B4-9499-2C81D3F9EBE2}" destId="{481D0E69-CC2B-429D-B8F6-5167D94E4174}" srcOrd="1" destOrd="0" parTransId="{4A9AB800-E57A-4CED-952A-B4A153A7D81D}" sibTransId="{E31C8964-32BF-4A11-9973-C2868ECFD269}"/>
    <dgm:cxn modelId="{32B64058-CE45-4F7D-AC77-762E04915BBB}" type="presOf" srcId="{00DE46B9-2C07-4F03-BC69-8B5264961189}" destId="{4406160C-D755-4089-8334-E1035EDDD01B}" srcOrd="1" destOrd="0" presId="urn:microsoft.com/office/officeart/2005/8/layout/lProcess2"/>
    <dgm:cxn modelId="{5F2992D5-4784-4968-A36E-52E27F2ECE27}" srcId="{00DE46B9-2C07-4F03-BC69-8B5264961189}" destId="{42C0C6B1-5839-4DEB-B2C2-9DBDCE806423}" srcOrd="4" destOrd="0" parTransId="{2650349B-0275-4793-9B3B-01D2A17F0FA6}" sibTransId="{92EF2D3A-5F2F-47FC-AE6D-92435146F34A}"/>
    <dgm:cxn modelId="{67EE4926-7D9D-462D-A1B4-4264F0A8213D}" type="presOf" srcId="{89D96576-8E34-4B8A-A248-35BAC613108D}" destId="{03BF316B-A579-4329-9C13-F67B6DBDE220}" srcOrd="0" destOrd="0" presId="urn:microsoft.com/office/officeart/2005/8/layout/lProcess2"/>
    <dgm:cxn modelId="{0F154529-BD3C-4FC2-A165-11FEC0658B87}" type="presOf" srcId="{F8B87F63-78D0-48E3-8F43-199AB9BD759D}" destId="{34BCE1CF-9E46-4065-A86C-45C0FCEF6043}" srcOrd="0" destOrd="0" presId="urn:microsoft.com/office/officeart/2005/8/layout/lProcess2"/>
    <dgm:cxn modelId="{339D31B1-A66E-4B49-BA29-89AC5EB68734}" type="presOf" srcId="{FFB534F2-16D9-4500-8392-B0AEE89CB341}" destId="{79AC8E0F-7082-4B84-8D59-F7E7BDE8DF3D}" srcOrd="0" destOrd="0" presId="urn:microsoft.com/office/officeart/2005/8/layout/lProcess2"/>
    <dgm:cxn modelId="{6A99794C-18B6-4978-A309-F388DA6A567A}" srcId="{481D0E69-CC2B-429D-B8F6-5167D94E4174}" destId="{4553CED0-9841-4AF8-891F-E9154EA4D7D0}" srcOrd="0" destOrd="0" parTransId="{A0EB8C6A-3FA5-4377-BC0B-C82921552F95}" sibTransId="{EF0E922F-8216-4A8A-A582-D7927CD345A1}"/>
    <dgm:cxn modelId="{5F2E5F14-D1C7-4586-AF19-6C64E885A83A}" type="presOf" srcId="{481D0E69-CC2B-429D-B8F6-5167D94E4174}" destId="{A832A6A5-2B4A-476D-8229-918B7AE97993}" srcOrd="1" destOrd="0" presId="urn:microsoft.com/office/officeart/2005/8/layout/lProcess2"/>
    <dgm:cxn modelId="{C454A3AD-5C37-4239-B7F6-4B802D01EFD0}" srcId="{481D0E69-CC2B-429D-B8F6-5167D94E4174}" destId="{1BC36894-5794-4027-A81B-8BB5A19E8B04}" srcOrd="1" destOrd="0" parTransId="{800385AF-3257-46C2-ACDB-A56332EFC6DF}" sibTransId="{79BD7DFB-2AB1-4476-B9D6-720B44456746}"/>
    <dgm:cxn modelId="{D4AAD68F-D9EE-4F21-B792-392E4EC7A750}" type="presOf" srcId="{00DE46B9-2C07-4F03-BC69-8B5264961189}" destId="{88D132FF-3A15-428E-B1F6-00B21F00DE8B}" srcOrd="0" destOrd="0" presId="urn:microsoft.com/office/officeart/2005/8/layout/lProcess2"/>
    <dgm:cxn modelId="{5D84F8FC-9190-4BDC-ACB1-1F15705696D4}" type="presOf" srcId="{3633C0EF-DBB4-49B6-AC7B-E85D036BC791}" destId="{CB6D769D-7896-4066-BBEE-FDF835D8E734}" srcOrd="0" destOrd="0" presId="urn:microsoft.com/office/officeart/2005/8/layout/lProcess2"/>
    <dgm:cxn modelId="{68C0034D-C4A8-4DC0-A02A-A517F503C7A8}" srcId="{89D96576-8E34-4B8A-A248-35BAC613108D}" destId="{F501416A-34F2-46BF-A343-4B72357CAF5E}" srcOrd="3" destOrd="0" parTransId="{B498656B-1782-457D-A280-B691404CBCB7}" sibTransId="{4DBD08EF-D59D-43E0-90C6-B505D1350B52}"/>
    <dgm:cxn modelId="{F7345BE6-1DEC-4C69-AB76-2AC66469ED81}" type="presOf" srcId="{1BC36894-5794-4027-A81B-8BB5A19E8B04}" destId="{B233ED4F-4BE4-4036-B8C9-6FFC941A3E0F}" srcOrd="0" destOrd="0" presId="urn:microsoft.com/office/officeart/2005/8/layout/lProcess2"/>
    <dgm:cxn modelId="{E83BD00E-644B-45C0-B042-581FF89B6FB9}" srcId="{00DE46B9-2C07-4F03-BC69-8B5264961189}" destId="{2EB0988C-2939-426A-AA3D-13448AC815C3}" srcOrd="0" destOrd="0" parTransId="{3160BE5F-CC5C-4C3A-8281-DD165D267F65}" sibTransId="{B1CBF226-EEF2-4BA1-8A39-556DC3D7F736}"/>
    <dgm:cxn modelId="{A8B834AC-2CE4-4E1D-BD22-D6ADE05E8A4B}" type="presOf" srcId="{42C0C6B1-5839-4DEB-B2C2-9DBDCE806423}" destId="{BA8295CC-DC67-42E9-8223-7884A8CC42A1}" srcOrd="0" destOrd="0" presId="urn:microsoft.com/office/officeart/2005/8/layout/lProcess2"/>
    <dgm:cxn modelId="{2BF78048-1401-4BE7-A9BC-394753FD2349}" type="presOf" srcId="{486F50AE-B4D6-4A0F-97D0-A3767B612912}" destId="{0C3C599D-15C8-45DD-8624-B3D14812AF7E}" srcOrd="0" destOrd="0" presId="urn:microsoft.com/office/officeart/2005/8/layout/lProcess2"/>
    <dgm:cxn modelId="{354B98E5-AD66-4E23-80C8-0E5ABD8DC851}" type="presOf" srcId="{C5D6B39E-545F-469E-9EEE-9C2FAAD74B0B}" destId="{5F8522FE-2906-4EA6-9D83-E5DAC3161C8E}" srcOrd="0" destOrd="0" presId="urn:microsoft.com/office/officeart/2005/8/layout/lProcess2"/>
    <dgm:cxn modelId="{4FCF574C-4FFB-48A3-B83F-162E2F86B962}" type="presOf" srcId="{481D0E69-CC2B-429D-B8F6-5167D94E4174}" destId="{35DBDB0E-95BA-4466-897B-D8793928AA20}" srcOrd="0" destOrd="0" presId="urn:microsoft.com/office/officeart/2005/8/layout/lProcess2"/>
    <dgm:cxn modelId="{7E76E591-1931-4912-B952-500349C67CB4}" type="presOf" srcId="{640D63D2-A61F-4223-81FC-CCDA70E8EE43}" destId="{DCF79FC2-DF29-44B5-AC81-D817C4394C86}" srcOrd="0" destOrd="0" presId="urn:microsoft.com/office/officeart/2005/8/layout/lProcess2"/>
    <dgm:cxn modelId="{04703D06-AEF0-44B1-BF69-F3E9F2BB40EA}" srcId="{481D0E69-CC2B-429D-B8F6-5167D94E4174}" destId="{71D824FB-D0B4-4BFA-80A2-67A6B433F046}" srcOrd="2" destOrd="0" parTransId="{306C6C1C-1654-42C9-86EC-8B4E9F02E364}" sibTransId="{074FC2E1-F00C-43F8-8581-D9629F4BE907}"/>
    <dgm:cxn modelId="{4D988FC8-CFDF-494A-88A5-65947EB2C304}" type="presOf" srcId="{89D96576-8E34-4B8A-A248-35BAC613108D}" destId="{C521AC0F-23F6-44D1-AA2E-0D37DC6A5BDB}" srcOrd="1" destOrd="0" presId="urn:microsoft.com/office/officeart/2005/8/layout/lProcess2"/>
    <dgm:cxn modelId="{BB4EE08B-FE5F-4E5C-9C4A-F4115279184F}" srcId="{00DE46B9-2C07-4F03-BC69-8B5264961189}" destId="{54067EDB-180F-4BF8-9071-AEB66BE1BF99}" srcOrd="2" destOrd="0" parTransId="{1FF3CB73-3352-4F3D-BF2D-2F04F20E84A6}" sibTransId="{61C7201A-BE36-4D7A-8A78-ED71C9ED9F18}"/>
    <dgm:cxn modelId="{A57CE39A-9CB6-45C1-AC95-4E10F574B9EF}" type="presOf" srcId="{71D824FB-D0B4-4BFA-80A2-67A6B433F046}" destId="{53EDA37B-5A8E-48D9-8EF9-A242D03341DB}" srcOrd="0" destOrd="0" presId="urn:microsoft.com/office/officeart/2005/8/layout/lProcess2"/>
    <dgm:cxn modelId="{6A1D7F85-0AF9-4F06-A788-38A601C28AF4}" srcId="{00DE46B9-2C07-4F03-BC69-8B5264961189}" destId="{3633C0EF-DBB4-49B6-AC7B-E85D036BC791}" srcOrd="3" destOrd="0" parTransId="{4859E6E5-91D3-4D02-848B-4B2EA63516DE}" sibTransId="{38BC8A04-F8D4-48BF-86E7-18EFEEBEE262}"/>
    <dgm:cxn modelId="{C955AD2D-FA60-4768-B03E-E71915E18909}" srcId="{89D96576-8E34-4B8A-A248-35BAC613108D}" destId="{486F50AE-B4D6-4A0F-97D0-A3767B612912}" srcOrd="0" destOrd="0" parTransId="{4A31F52C-58C2-413E-A284-537B4D5F456C}" sibTransId="{98BF38EF-CA71-4DC9-80C4-76E72D6C0B6A}"/>
    <dgm:cxn modelId="{B8F145D7-08E4-4A8E-A6D5-075D445EC48E}" srcId="{89D96576-8E34-4B8A-A248-35BAC613108D}" destId="{C5D6B39E-545F-469E-9EEE-9C2FAAD74B0B}" srcOrd="2" destOrd="0" parTransId="{B41D4D20-8469-453B-BDC6-9873AC818D8C}" sibTransId="{221103CC-8844-4F64-879A-7BE480A7BE1D}"/>
    <dgm:cxn modelId="{29DEEDA7-8765-412A-84CA-446508E91B25}" type="presParOf" srcId="{2D2425C7-ECEE-4932-87B5-11E3C1AF1293}" destId="{6B07F476-71B7-496C-8521-A9821C087829}" srcOrd="0" destOrd="0" presId="urn:microsoft.com/office/officeart/2005/8/layout/lProcess2"/>
    <dgm:cxn modelId="{1B2CE723-8E8B-4226-A978-40CBB98E762D}" type="presParOf" srcId="{6B07F476-71B7-496C-8521-A9821C087829}" destId="{88D132FF-3A15-428E-B1F6-00B21F00DE8B}" srcOrd="0" destOrd="0" presId="urn:microsoft.com/office/officeart/2005/8/layout/lProcess2"/>
    <dgm:cxn modelId="{C87DB529-F383-4088-B32E-BB0C45BA9B99}" type="presParOf" srcId="{6B07F476-71B7-496C-8521-A9821C087829}" destId="{4406160C-D755-4089-8334-E1035EDDD01B}" srcOrd="1" destOrd="0" presId="urn:microsoft.com/office/officeart/2005/8/layout/lProcess2"/>
    <dgm:cxn modelId="{18A53FA6-F4CF-4708-BAE1-C1178764B112}" type="presParOf" srcId="{6B07F476-71B7-496C-8521-A9821C087829}" destId="{B04A0D38-032B-4DC7-A527-498E81AF21FB}" srcOrd="2" destOrd="0" presId="urn:microsoft.com/office/officeart/2005/8/layout/lProcess2"/>
    <dgm:cxn modelId="{222F7542-6E3C-491A-B482-3458414420DE}" type="presParOf" srcId="{B04A0D38-032B-4DC7-A527-498E81AF21FB}" destId="{9E2990FE-E82A-40DA-9AEF-CC198D8877EB}" srcOrd="0" destOrd="0" presId="urn:microsoft.com/office/officeart/2005/8/layout/lProcess2"/>
    <dgm:cxn modelId="{EF6FE1FB-8DD1-440C-B36D-DA8B63AB2CD3}" type="presParOf" srcId="{9E2990FE-E82A-40DA-9AEF-CC198D8877EB}" destId="{71E816A3-DA54-4E49-AC11-75336595D869}" srcOrd="0" destOrd="0" presId="urn:microsoft.com/office/officeart/2005/8/layout/lProcess2"/>
    <dgm:cxn modelId="{283A1A7C-E0A6-4B31-8518-2A676AB55FF8}" type="presParOf" srcId="{9E2990FE-E82A-40DA-9AEF-CC198D8877EB}" destId="{F33615A6-0DFD-4CE7-8A8A-DFF3BB180512}" srcOrd="1" destOrd="0" presId="urn:microsoft.com/office/officeart/2005/8/layout/lProcess2"/>
    <dgm:cxn modelId="{B994FC9C-650E-4470-9E8A-9DC4DC671B75}" type="presParOf" srcId="{9E2990FE-E82A-40DA-9AEF-CC198D8877EB}" destId="{DCF79FC2-DF29-44B5-AC81-D817C4394C86}" srcOrd="2" destOrd="0" presId="urn:microsoft.com/office/officeart/2005/8/layout/lProcess2"/>
    <dgm:cxn modelId="{9B19F936-0CDB-49AE-ABBB-F78BC54E113B}" type="presParOf" srcId="{9E2990FE-E82A-40DA-9AEF-CC198D8877EB}" destId="{95598BCF-560A-4B90-8DDC-5669782CABE2}" srcOrd="3" destOrd="0" presId="urn:microsoft.com/office/officeart/2005/8/layout/lProcess2"/>
    <dgm:cxn modelId="{8DFE2CF9-AE73-4D56-A62B-19FB364ACDCF}" type="presParOf" srcId="{9E2990FE-E82A-40DA-9AEF-CC198D8877EB}" destId="{D97EA405-B48B-411F-AEE9-BC7D3507B86D}" srcOrd="4" destOrd="0" presId="urn:microsoft.com/office/officeart/2005/8/layout/lProcess2"/>
    <dgm:cxn modelId="{6CCEB6DC-F9CC-415E-AA28-085A2A1857B8}" type="presParOf" srcId="{9E2990FE-E82A-40DA-9AEF-CC198D8877EB}" destId="{65D79E45-19BF-4983-A5E3-CF3C00C0714D}" srcOrd="5" destOrd="0" presId="urn:microsoft.com/office/officeart/2005/8/layout/lProcess2"/>
    <dgm:cxn modelId="{3E327603-87FD-4396-A9FA-F26485C78517}" type="presParOf" srcId="{9E2990FE-E82A-40DA-9AEF-CC198D8877EB}" destId="{CB6D769D-7896-4066-BBEE-FDF835D8E734}" srcOrd="6" destOrd="0" presId="urn:microsoft.com/office/officeart/2005/8/layout/lProcess2"/>
    <dgm:cxn modelId="{744CFA91-C608-4775-8F78-2D2A14868890}" type="presParOf" srcId="{9E2990FE-E82A-40DA-9AEF-CC198D8877EB}" destId="{78D2DCF0-AFC3-4F00-AD9E-4D79487FA5E4}" srcOrd="7" destOrd="0" presId="urn:microsoft.com/office/officeart/2005/8/layout/lProcess2"/>
    <dgm:cxn modelId="{407675F2-3836-43FE-BD78-75EB5F7B3760}" type="presParOf" srcId="{9E2990FE-E82A-40DA-9AEF-CC198D8877EB}" destId="{BA8295CC-DC67-42E9-8223-7884A8CC42A1}" srcOrd="8" destOrd="0" presId="urn:microsoft.com/office/officeart/2005/8/layout/lProcess2"/>
    <dgm:cxn modelId="{E5260F5B-5BC2-4C54-A2BE-45D08B313D4F}" type="presParOf" srcId="{2D2425C7-ECEE-4932-87B5-11E3C1AF1293}" destId="{C0656AA5-514E-4213-B344-FF6FC0AEA0A3}" srcOrd="1" destOrd="0" presId="urn:microsoft.com/office/officeart/2005/8/layout/lProcess2"/>
    <dgm:cxn modelId="{5C347C1F-E077-4A78-B2B7-5B62F19BBB48}" type="presParOf" srcId="{2D2425C7-ECEE-4932-87B5-11E3C1AF1293}" destId="{634B8BF4-31E4-45C1-8604-AF3FE1E1B415}" srcOrd="2" destOrd="0" presId="urn:microsoft.com/office/officeart/2005/8/layout/lProcess2"/>
    <dgm:cxn modelId="{E6AED66F-9551-4009-8CD9-775A5781A235}" type="presParOf" srcId="{634B8BF4-31E4-45C1-8604-AF3FE1E1B415}" destId="{35DBDB0E-95BA-4466-897B-D8793928AA20}" srcOrd="0" destOrd="0" presId="urn:microsoft.com/office/officeart/2005/8/layout/lProcess2"/>
    <dgm:cxn modelId="{A114A3B6-EBB3-499A-AF80-2925895215B2}" type="presParOf" srcId="{634B8BF4-31E4-45C1-8604-AF3FE1E1B415}" destId="{A832A6A5-2B4A-476D-8229-918B7AE97993}" srcOrd="1" destOrd="0" presId="urn:microsoft.com/office/officeart/2005/8/layout/lProcess2"/>
    <dgm:cxn modelId="{C4EAE228-B691-4B67-B8DC-4EF65B2C98CF}" type="presParOf" srcId="{634B8BF4-31E4-45C1-8604-AF3FE1E1B415}" destId="{7F0B56F0-4866-4231-9621-E2EA5C6B3592}" srcOrd="2" destOrd="0" presId="urn:microsoft.com/office/officeart/2005/8/layout/lProcess2"/>
    <dgm:cxn modelId="{EBF6DE5B-DC55-4572-B4D1-648F18AB8014}" type="presParOf" srcId="{7F0B56F0-4866-4231-9621-E2EA5C6B3592}" destId="{8FBAD5DF-F14C-49C6-9367-83D1D1C56710}" srcOrd="0" destOrd="0" presId="urn:microsoft.com/office/officeart/2005/8/layout/lProcess2"/>
    <dgm:cxn modelId="{B6FC5189-7A25-47EA-9CE5-35B5F25FF49C}" type="presParOf" srcId="{8FBAD5DF-F14C-49C6-9367-83D1D1C56710}" destId="{6DC933DA-E132-4CE7-BA1D-DC4410EC2C9C}" srcOrd="0" destOrd="0" presId="urn:microsoft.com/office/officeart/2005/8/layout/lProcess2"/>
    <dgm:cxn modelId="{C5FF8F7F-492A-4F31-9FC9-70A4A5845CBD}" type="presParOf" srcId="{8FBAD5DF-F14C-49C6-9367-83D1D1C56710}" destId="{76BF1A1A-BE28-4070-B9DD-FEC2A013EC37}" srcOrd="1" destOrd="0" presId="urn:microsoft.com/office/officeart/2005/8/layout/lProcess2"/>
    <dgm:cxn modelId="{5F5C00EF-F167-4123-9A49-013A650233CB}" type="presParOf" srcId="{8FBAD5DF-F14C-49C6-9367-83D1D1C56710}" destId="{B233ED4F-4BE4-4036-B8C9-6FFC941A3E0F}" srcOrd="2" destOrd="0" presId="urn:microsoft.com/office/officeart/2005/8/layout/lProcess2"/>
    <dgm:cxn modelId="{711EDAFB-A535-4EFE-B6C9-3E66FB70224A}" type="presParOf" srcId="{8FBAD5DF-F14C-49C6-9367-83D1D1C56710}" destId="{858BD72D-0ADC-4163-8E45-0CF90DA7D1F6}" srcOrd="3" destOrd="0" presId="urn:microsoft.com/office/officeart/2005/8/layout/lProcess2"/>
    <dgm:cxn modelId="{94729FD6-CCD2-4834-ACEE-F41149000A89}" type="presParOf" srcId="{8FBAD5DF-F14C-49C6-9367-83D1D1C56710}" destId="{53EDA37B-5A8E-48D9-8EF9-A242D03341DB}" srcOrd="4" destOrd="0" presId="urn:microsoft.com/office/officeart/2005/8/layout/lProcess2"/>
    <dgm:cxn modelId="{AF2218C3-19A9-494B-A110-886876359633}" type="presParOf" srcId="{2D2425C7-ECEE-4932-87B5-11E3C1AF1293}" destId="{24CB451A-B073-4C92-8245-2E49D5E8CE27}" srcOrd="3" destOrd="0" presId="urn:microsoft.com/office/officeart/2005/8/layout/lProcess2"/>
    <dgm:cxn modelId="{C255C2E7-9585-4212-9DAF-9EDEDAEB1446}" type="presParOf" srcId="{2D2425C7-ECEE-4932-87B5-11E3C1AF1293}" destId="{C2BB4FDB-1311-4DAA-899C-3227006ED54C}" srcOrd="4" destOrd="0" presId="urn:microsoft.com/office/officeart/2005/8/layout/lProcess2"/>
    <dgm:cxn modelId="{97DD6333-A2D6-4477-AF6F-B36B08C8C1D6}" type="presParOf" srcId="{C2BB4FDB-1311-4DAA-899C-3227006ED54C}" destId="{03BF316B-A579-4329-9C13-F67B6DBDE220}" srcOrd="0" destOrd="0" presId="urn:microsoft.com/office/officeart/2005/8/layout/lProcess2"/>
    <dgm:cxn modelId="{39BC792C-D85B-4E69-B100-A30C2CE7EAAD}" type="presParOf" srcId="{C2BB4FDB-1311-4DAA-899C-3227006ED54C}" destId="{C521AC0F-23F6-44D1-AA2E-0D37DC6A5BDB}" srcOrd="1" destOrd="0" presId="urn:microsoft.com/office/officeart/2005/8/layout/lProcess2"/>
    <dgm:cxn modelId="{0E2489C9-26A9-47CB-9393-37897A1B747E}" type="presParOf" srcId="{C2BB4FDB-1311-4DAA-899C-3227006ED54C}" destId="{ED1371C2-D034-4243-B6D0-034CEBE2460A}" srcOrd="2" destOrd="0" presId="urn:microsoft.com/office/officeart/2005/8/layout/lProcess2"/>
    <dgm:cxn modelId="{3EB598F0-A166-4D35-9BFB-13A48B3EFB55}" type="presParOf" srcId="{ED1371C2-D034-4243-B6D0-034CEBE2460A}" destId="{F88A6D7E-CB95-4ED7-802C-620865A9CB52}" srcOrd="0" destOrd="0" presId="urn:microsoft.com/office/officeart/2005/8/layout/lProcess2"/>
    <dgm:cxn modelId="{4A687026-AA93-4BD6-9FB3-E50F64826301}" type="presParOf" srcId="{F88A6D7E-CB95-4ED7-802C-620865A9CB52}" destId="{0C3C599D-15C8-45DD-8624-B3D14812AF7E}" srcOrd="0" destOrd="0" presId="urn:microsoft.com/office/officeart/2005/8/layout/lProcess2"/>
    <dgm:cxn modelId="{0B7329D4-54F0-4956-BC86-D72256DA4981}" type="presParOf" srcId="{F88A6D7E-CB95-4ED7-802C-620865A9CB52}" destId="{6AA9BF4B-9644-402F-A8D1-B44729687EB8}" srcOrd="1" destOrd="0" presId="urn:microsoft.com/office/officeart/2005/8/layout/lProcess2"/>
    <dgm:cxn modelId="{48670476-EFDE-4294-8EEB-55BE4418FF79}" type="presParOf" srcId="{F88A6D7E-CB95-4ED7-802C-620865A9CB52}" destId="{79AC8E0F-7082-4B84-8D59-F7E7BDE8DF3D}" srcOrd="2" destOrd="0" presId="urn:microsoft.com/office/officeart/2005/8/layout/lProcess2"/>
    <dgm:cxn modelId="{DF450516-C306-4E80-81DF-0AC661191BEE}" type="presParOf" srcId="{F88A6D7E-CB95-4ED7-802C-620865A9CB52}" destId="{CFF1FD5E-2B9A-45AF-829B-4497A35D3477}" srcOrd="3" destOrd="0" presId="urn:microsoft.com/office/officeart/2005/8/layout/lProcess2"/>
    <dgm:cxn modelId="{04604B70-43AE-4ADA-B293-7B4E9013F4B3}" type="presParOf" srcId="{F88A6D7E-CB95-4ED7-802C-620865A9CB52}" destId="{5F8522FE-2906-4EA6-9D83-E5DAC3161C8E}" srcOrd="4" destOrd="0" presId="urn:microsoft.com/office/officeart/2005/8/layout/lProcess2"/>
    <dgm:cxn modelId="{C7CF7457-41CD-4CAB-BD9B-693458CBD774}" type="presParOf" srcId="{F88A6D7E-CB95-4ED7-802C-620865A9CB52}" destId="{1F0F7B47-7C1B-4ABA-B91A-02505F22BAA3}" srcOrd="5" destOrd="0" presId="urn:microsoft.com/office/officeart/2005/8/layout/lProcess2"/>
    <dgm:cxn modelId="{3D367E08-10C2-4171-9AEC-B6264B29FB13}" type="presParOf" srcId="{F88A6D7E-CB95-4ED7-802C-620865A9CB52}" destId="{E5867555-1B31-412F-8584-9B74FE848DBA}" srcOrd="6" destOrd="0" presId="urn:microsoft.com/office/officeart/2005/8/layout/lProcess2"/>
    <dgm:cxn modelId="{BB7DC0D5-53A6-4B7D-A050-5DF9CD5ABDA2}" type="presParOf" srcId="{F88A6D7E-CB95-4ED7-802C-620865A9CB52}" destId="{7670D480-365B-40CB-87F1-4EB174E8C6B6}" srcOrd="7" destOrd="0" presId="urn:microsoft.com/office/officeart/2005/8/layout/lProcess2"/>
    <dgm:cxn modelId="{DB02F74F-64A6-4DE9-AFCD-9E02A411B49B}" type="presParOf" srcId="{F88A6D7E-CB95-4ED7-802C-620865A9CB52}" destId="{34BCE1CF-9E46-4065-A86C-45C0FCEF6043}" srcOrd="8" destOrd="0" presId="urn:microsoft.com/office/officeart/2005/8/layout/lProcess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F62FFC-053F-4AE9-BA19-3D5EAA3251A4}" type="doc">
      <dgm:prSet loTypeId="urn:microsoft.com/office/officeart/2005/8/layout/radial3" loCatId="cycle" qsTypeId="urn:microsoft.com/office/officeart/2005/8/quickstyle/simple1" qsCatId="simple" csTypeId="urn:microsoft.com/office/officeart/2005/8/colors/colorful1#10" csCatId="colorful" phldr="1"/>
      <dgm:spPr/>
      <dgm:t>
        <a:bodyPr/>
        <a:lstStyle/>
        <a:p>
          <a:endParaRPr lang="en-US"/>
        </a:p>
      </dgm:t>
    </dgm:pt>
    <dgm:pt modelId="{CE712504-D0D2-4EB4-8C11-D389E8E16B1A}">
      <dgm:prSet phldrT="[Text]" custT="1"/>
      <dgm:spPr/>
      <dgm:t>
        <a:bodyPr/>
        <a:lstStyle/>
        <a:p>
          <a:r>
            <a:rPr lang="en-US" sz="2000" dirty="0" smtClean="0">
              <a:latin typeface="Franklin Gothic Medium Cond" panose="020B0606030402020204" pitchFamily="34" charset="0"/>
            </a:rPr>
            <a:t>Government (union + state): 15 reps</a:t>
          </a:r>
          <a:endParaRPr lang="en-US" sz="2000" dirty="0">
            <a:latin typeface="Franklin Gothic Medium Cond" panose="020B0606030402020204" pitchFamily="34" charset="0"/>
          </a:endParaRPr>
        </a:p>
      </dgm:t>
    </dgm:pt>
    <dgm:pt modelId="{574E5AF1-AE6F-4805-AB90-B88238FFD24A}" type="parTrans" cxnId="{6FF9E628-5CCB-477C-9E9B-56A725F4B892}">
      <dgm:prSet/>
      <dgm:spPr/>
      <dgm:t>
        <a:bodyPr/>
        <a:lstStyle/>
        <a:p>
          <a:endParaRPr lang="en-US" sz="2000">
            <a:latin typeface="Franklin Gothic Medium Cond" panose="020B0606030402020204" pitchFamily="34" charset="0"/>
          </a:endParaRPr>
        </a:p>
      </dgm:t>
    </dgm:pt>
    <dgm:pt modelId="{D0AE517C-9218-4C38-9F19-F24E6639F5BB}" type="sibTrans" cxnId="{6FF9E628-5CCB-477C-9E9B-56A725F4B892}">
      <dgm:prSet/>
      <dgm:spPr/>
      <dgm:t>
        <a:bodyPr/>
        <a:lstStyle/>
        <a:p>
          <a:endParaRPr lang="en-US" sz="2000">
            <a:latin typeface="Franklin Gothic Medium Cond" panose="020B0606030402020204" pitchFamily="34" charset="0"/>
          </a:endParaRPr>
        </a:p>
      </dgm:t>
    </dgm:pt>
    <dgm:pt modelId="{56E83558-AAD6-4F3D-A9F5-A17D9B1AF027}">
      <dgm:prSet phldrT="[Text]" custT="1"/>
      <dgm:spPr/>
      <dgm:t>
        <a:bodyPr/>
        <a:lstStyle/>
        <a:p>
          <a:r>
            <a:rPr lang="en-US" sz="2000" dirty="0" smtClean="0">
              <a:latin typeface="Franklin Gothic Medium Cond" panose="020B0606030402020204" pitchFamily="34" charset="0"/>
            </a:rPr>
            <a:t>Employers (Boss): 10</a:t>
          </a:r>
          <a:endParaRPr lang="en-US" sz="2000" dirty="0">
            <a:latin typeface="Franklin Gothic Medium Cond" panose="020B0606030402020204" pitchFamily="34" charset="0"/>
          </a:endParaRPr>
        </a:p>
      </dgm:t>
    </dgm:pt>
    <dgm:pt modelId="{B7FF12F2-1252-4F3F-92D3-5FAA91CD2581}" type="parTrans" cxnId="{F5A5219B-3B4A-4631-9973-228F30CE2643}">
      <dgm:prSet/>
      <dgm:spPr/>
      <dgm:t>
        <a:bodyPr/>
        <a:lstStyle/>
        <a:p>
          <a:endParaRPr lang="en-US" sz="2000">
            <a:latin typeface="Franklin Gothic Medium Cond" panose="020B0606030402020204" pitchFamily="34" charset="0"/>
          </a:endParaRPr>
        </a:p>
      </dgm:t>
    </dgm:pt>
    <dgm:pt modelId="{FC41C3FF-0583-4237-AF29-176386972F5E}" type="sibTrans" cxnId="{F5A5219B-3B4A-4631-9973-228F30CE2643}">
      <dgm:prSet/>
      <dgm:spPr/>
      <dgm:t>
        <a:bodyPr/>
        <a:lstStyle/>
        <a:p>
          <a:endParaRPr lang="en-US" sz="2000">
            <a:latin typeface="Franklin Gothic Medium Cond" panose="020B0606030402020204" pitchFamily="34" charset="0"/>
          </a:endParaRPr>
        </a:p>
      </dgm:t>
    </dgm:pt>
    <dgm:pt modelId="{D150B49D-6B5A-486E-90E4-17201E513CB6}">
      <dgm:prSet phldrT="[Text]" custT="1"/>
      <dgm:spPr/>
      <dgm:t>
        <a:bodyPr/>
        <a:lstStyle/>
        <a:p>
          <a:r>
            <a:rPr lang="en-US" sz="2000" dirty="0" smtClean="0">
              <a:latin typeface="Franklin Gothic Medium Cond" panose="020B0606030402020204" pitchFamily="34" charset="0"/>
            </a:rPr>
            <a:t>Employees (worker): 10</a:t>
          </a:r>
          <a:endParaRPr lang="en-US" sz="2000" dirty="0">
            <a:latin typeface="Franklin Gothic Medium Cond" panose="020B0606030402020204" pitchFamily="34" charset="0"/>
          </a:endParaRPr>
        </a:p>
      </dgm:t>
    </dgm:pt>
    <dgm:pt modelId="{56CFA543-9A85-425F-A9B9-51E619681812}" type="parTrans" cxnId="{25B5A3F9-4356-4EB9-9173-44990373398E}">
      <dgm:prSet/>
      <dgm:spPr/>
      <dgm:t>
        <a:bodyPr/>
        <a:lstStyle/>
        <a:p>
          <a:endParaRPr lang="en-US" sz="2000">
            <a:latin typeface="Franklin Gothic Medium Cond" panose="020B0606030402020204" pitchFamily="34" charset="0"/>
          </a:endParaRPr>
        </a:p>
      </dgm:t>
    </dgm:pt>
    <dgm:pt modelId="{47222495-7578-4386-B94E-648F52A54030}" type="sibTrans" cxnId="{25B5A3F9-4356-4EB9-9173-44990373398E}">
      <dgm:prSet/>
      <dgm:spPr/>
      <dgm:t>
        <a:bodyPr/>
        <a:lstStyle/>
        <a:p>
          <a:endParaRPr lang="en-US" sz="2000">
            <a:latin typeface="Franklin Gothic Medium Cond" panose="020B0606030402020204" pitchFamily="34" charset="0"/>
          </a:endParaRPr>
        </a:p>
      </dgm:t>
    </dgm:pt>
    <dgm:pt modelId="{FDE7AEF8-3370-4E08-A549-B600038134BA}">
      <dgm:prSet phldrT="[Text]" custT="1"/>
      <dgm:spPr/>
      <dgm:t>
        <a:bodyPr/>
        <a:lstStyle/>
        <a:p>
          <a:r>
            <a:rPr lang="en-US" sz="5400" dirty="0" smtClean="0">
              <a:latin typeface="Franklin Gothic Medium Cond" panose="020B0606030402020204" pitchFamily="34" charset="0"/>
            </a:rPr>
            <a:t>Board</a:t>
          </a:r>
          <a:endParaRPr lang="en-US" sz="5400" dirty="0">
            <a:latin typeface="Franklin Gothic Medium Cond" panose="020B0606030402020204" pitchFamily="34" charset="0"/>
          </a:endParaRPr>
        </a:p>
      </dgm:t>
    </dgm:pt>
    <dgm:pt modelId="{97FC8587-BD6A-46A8-A3FD-14FBFDCE3937}" type="parTrans" cxnId="{82F6C4AC-6561-45F3-B9C2-C64438BD79CA}">
      <dgm:prSet/>
      <dgm:spPr/>
      <dgm:t>
        <a:bodyPr/>
        <a:lstStyle/>
        <a:p>
          <a:endParaRPr lang="en-US" sz="2000">
            <a:latin typeface="Franklin Gothic Medium Cond" panose="020B0606030402020204" pitchFamily="34" charset="0"/>
          </a:endParaRPr>
        </a:p>
      </dgm:t>
    </dgm:pt>
    <dgm:pt modelId="{BCC7141A-2FDB-4B6C-8F42-AC7C75CBF90D}" type="sibTrans" cxnId="{82F6C4AC-6561-45F3-B9C2-C64438BD79CA}">
      <dgm:prSet/>
      <dgm:spPr/>
      <dgm:t>
        <a:bodyPr/>
        <a:lstStyle/>
        <a:p>
          <a:endParaRPr lang="en-US" sz="2000">
            <a:latin typeface="Franklin Gothic Medium Cond" panose="020B0606030402020204" pitchFamily="34" charset="0"/>
          </a:endParaRPr>
        </a:p>
      </dgm:t>
    </dgm:pt>
    <dgm:pt modelId="{EB701AB7-577E-4B78-93B9-347952B8E6D6}" type="pres">
      <dgm:prSet presAssocID="{F3F62FFC-053F-4AE9-BA19-3D5EAA3251A4}" presName="composite" presStyleCnt="0">
        <dgm:presLayoutVars>
          <dgm:chMax val="1"/>
          <dgm:dir/>
          <dgm:resizeHandles val="exact"/>
        </dgm:presLayoutVars>
      </dgm:prSet>
      <dgm:spPr/>
      <dgm:t>
        <a:bodyPr/>
        <a:lstStyle/>
        <a:p>
          <a:endParaRPr lang="en-US"/>
        </a:p>
      </dgm:t>
    </dgm:pt>
    <dgm:pt modelId="{BDDEDC8B-8E71-44C8-9936-6CC567603FA8}" type="pres">
      <dgm:prSet presAssocID="{F3F62FFC-053F-4AE9-BA19-3D5EAA3251A4}" presName="radial" presStyleCnt="0">
        <dgm:presLayoutVars>
          <dgm:animLvl val="ctr"/>
        </dgm:presLayoutVars>
      </dgm:prSet>
      <dgm:spPr/>
    </dgm:pt>
    <dgm:pt modelId="{455BE9D0-E6E7-4DBD-BC8A-A60777FB2820}" type="pres">
      <dgm:prSet presAssocID="{FDE7AEF8-3370-4E08-A549-B600038134BA}" presName="centerShape" presStyleLbl="vennNode1" presStyleIdx="0" presStyleCnt="4"/>
      <dgm:spPr/>
      <dgm:t>
        <a:bodyPr/>
        <a:lstStyle/>
        <a:p>
          <a:endParaRPr lang="en-US"/>
        </a:p>
      </dgm:t>
    </dgm:pt>
    <dgm:pt modelId="{E6CEE6D7-57CD-43B5-9A75-E683728AE510}" type="pres">
      <dgm:prSet presAssocID="{CE712504-D0D2-4EB4-8C11-D389E8E16B1A}" presName="node" presStyleLbl="vennNode1" presStyleIdx="1" presStyleCnt="4">
        <dgm:presLayoutVars>
          <dgm:bulletEnabled val="1"/>
        </dgm:presLayoutVars>
      </dgm:prSet>
      <dgm:spPr/>
      <dgm:t>
        <a:bodyPr/>
        <a:lstStyle/>
        <a:p>
          <a:endParaRPr lang="en-US"/>
        </a:p>
      </dgm:t>
    </dgm:pt>
    <dgm:pt modelId="{E6591C5F-6CF6-4B54-A06D-25F298A98941}" type="pres">
      <dgm:prSet presAssocID="{56E83558-AAD6-4F3D-A9F5-A17D9B1AF027}" presName="node" presStyleLbl="vennNode1" presStyleIdx="2" presStyleCnt="4">
        <dgm:presLayoutVars>
          <dgm:bulletEnabled val="1"/>
        </dgm:presLayoutVars>
      </dgm:prSet>
      <dgm:spPr/>
      <dgm:t>
        <a:bodyPr/>
        <a:lstStyle/>
        <a:p>
          <a:endParaRPr lang="en-US"/>
        </a:p>
      </dgm:t>
    </dgm:pt>
    <dgm:pt modelId="{21736FCF-E73F-452D-BCB9-D8A578BD4FD4}" type="pres">
      <dgm:prSet presAssocID="{D150B49D-6B5A-486E-90E4-17201E513CB6}" presName="node" presStyleLbl="vennNode1" presStyleIdx="3" presStyleCnt="4">
        <dgm:presLayoutVars>
          <dgm:bulletEnabled val="1"/>
        </dgm:presLayoutVars>
      </dgm:prSet>
      <dgm:spPr/>
      <dgm:t>
        <a:bodyPr/>
        <a:lstStyle/>
        <a:p>
          <a:endParaRPr lang="en-US"/>
        </a:p>
      </dgm:t>
    </dgm:pt>
  </dgm:ptLst>
  <dgm:cxnLst>
    <dgm:cxn modelId="{F5A5219B-3B4A-4631-9973-228F30CE2643}" srcId="{FDE7AEF8-3370-4E08-A549-B600038134BA}" destId="{56E83558-AAD6-4F3D-A9F5-A17D9B1AF027}" srcOrd="1" destOrd="0" parTransId="{B7FF12F2-1252-4F3F-92D3-5FAA91CD2581}" sibTransId="{FC41C3FF-0583-4237-AF29-176386972F5E}"/>
    <dgm:cxn modelId="{CB1505D3-5FB1-44B2-A7D1-F0E91348B6B3}" type="presOf" srcId="{D150B49D-6B5A-486E-90E4-17201E513CB6}" destId="{21736FCF-E73F-452D-BCB9-D8A578BD4FD4}" srcOrd="0" destOrd="0" presId="urn:microsoft.com/office/officeart/2005/8/layout/radial3"/>
    <dgm:cxn modelId="{25B5A3F9-4356-4EB9-9173-44990373398E}" srcId="{FDE7AEF8-3370-4E08-A549-B600038134BA}" destId="{D150B49D-6B5A-486E-90E4-17201E513CB6}" srcOrd="2" destOrd="0" parTransId="{56CFA543-9A85-425F-A9B9-51E619681812}" sibTransId="{47222495-7578-4386-B94E-648F52A54030}"/>
    <dgm:cxn modelId="{6FF9E628-5CCB-477C-9E9B-56A725F4B892}" srcId="{FDE7AEF8-3370-4E08-A549-B600038134BA}" destId="{CE712504-D0D2-4EB4-8C11-D389E8E16B1A}" srcOrd="0" destOrd="0" parTransId="{574E5AF1-AE6F-4805-AB90-B88238FFD24A}" sibTransId="{D0AE517C-9218-4C38-9F19-F24E6639F5BB}"/>
    <dgm:cxn modelId="{EC5EB828-EF3C-41BD-A471-17EEB84CBB5C}" type="presOf" srcId="{56E83558-AAD6-4F3D-A9F5-A17D9B1AF027}" destId="{E6591C5F-6CF6-4B54-A06D-25F298A98941}" srcOrd="0" destOrd="0" presId="urn:microsoft.com/office/officeart/2005/8/layout/radial3"/>
    <dgm:cxn modelId="{83131D0D-41D2-449E-8619-379C51445D40}" type="presOf" srcId="{FDE7AEF8-3370-4E08-A549-B600038134BA}" destId="{455BE9D0-E6E7-4DBD-BC8A-A60777FB2820}" srcOrd="0" destOrd="0" presId="urn:microsoft.com/office/officeart/2005/8/layout/radial3"/>
    <dgm:cxn modelId="{2078523B-ACD8-4DB8-8768-EE5308AAE38F}" type="presOf" srcId="{CE712504-D0D2-4EB4-8C11-D389E8E16B1A}" destId="{E6CEE6D7-57CD-43B5-9A75-E683728AE510}" srcOrd="0" destOrd="0" presId="urn:microsoft.com/office/officeart/2005/8/layout/radial3"/>
    <dgm:cxn modelId="{55890C16-113F-43F0-B21F-40936FBB4A39}" type="presOf" srcId="{F3F62FFC-053F-4AE9-BA19-3D5EAA3251A4}" destId="{EB701AB7-577E-4B78-93B9-347952B8E6D6}" srcOrd="0" destOrd="0" presId="urn:microsoft.com/office/officeart/2005/8/layout/radial3"/>
    <dgm:cxn modelId="{82F6C4AC-6561-45F3-B9C2-C64438BD79CA}" srcId="{F3F62FFC-053F-4AE9-BA19-3D5EAA3251A4}" destId="{FDE7AEF8-3370-4E08-A549-B600038134BA}" srcOrd="0" destOrd="0" parTransId="{97FC8587-BD6A-46A8-A3FD-14FBFDCE3937}" sibTransId="{BCC7141A-2FDB-4B6C-8F42-AC7C75CBF90D}"/>
    <dgm:cxn modelId="{9F9AFB89-D8C4-4B73-B3E0-5361542AACA7}" type="presParOf" srcId="{EB701AB7-577E-4B78-93B9-347952B8E6D6}" destId="{BDDEDC8B-8E71-44C8-9936-6CC567603FA8}" srcOrd="0" destOrd="0" presId="urn:microsoft.com/office/officeart/2005/8/layout/radial3"/>
    <dgm:cxn modelId="{44E6E6D9-0C58-4399-AFF3-D141C259042C}" type="presParOf" srcId="{BDDEDC8B-8E71-44C8-9936-6CC567603FA8}" destId="{455BE9D0-E6E7-4DBD-BC8A-A60777FB2820}" srcOrd="0" destOrd="0" presId="urn:microsoft.com/office/officeart/2005/8/layout/radial3"/>
    <dgm:cxn modelId="{153F2F3D-256E-4DF9-9F32-033E85C0A297}" type="presParOf" srcId="{BDDEDC8B-8E71-44C8-9936-6CC567603FA8}" destId="{E6CEE6D7-57CD-43B5-9A75-E683728AE510}" srcOrd="1" destOrd="0" presId="urn:microsoft.com/office/officeart/2005/8/layout/radial3"/>
    <dgm:cxn modelId="{060C3A85-F0C8-48DF-AA93-0C7547F19E01}" type="presParOf" srcId="{BDDEDC8B-8E71-44C8-9936-6CC567603FA8}" destId="{E6591C5F-6CF6-4B54-A06D-25F298A98941}" srcOrd="2" destOrd="0" presId="urn:microsoft.com/office/officeart/2005/8/layout/radial3"/>
    <dgm:cxn modelId="{333CE399-7303-4695-9B14-892B98B2B32E}" type="presParOf" srcId="{BDDEDC8B-8E71-44C8-9936-6CC567603FA8}" destId="{21736FCF-E73F-452D-BCB9-D8A578BD4FD4}" srcOrd="3" destOrd="0" presId="urn:microsoft.com/office/officeart/2005/8/layout/radial3"/>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A5B8B05-5C15-40B4-95B2-39468C49723D}" type="doc">
      <dgm:prSet loTypeId="urn:microsoft.com/office/officeart/2005/8/layout/cycle8" loCatId="cycle" qsTypeId="urn:microsoft.com/office/officeart/2005/8/quickstyle/simple1" qsCatId="simple" csTypeId="urn:microsoft.com/office/officeart/2005/8/colors/accent3_4" csCatId="accent3" phldr="1"/>
      <dgm:spPr/>
    </dgm:pt>
    <dgm:pt modelId="{BED8F898-4091-4183-9EDB-060D80570B8C}">
      <dgm:prSet phldrT="[Text]"/>
      <dgm:spPr/>
      <dgm:t>
        <a:bodyPr/>
        <a:lstStyle/>
        <a:p>
          <a:r>
            <a:rPr lang="en-US" dirty="0" smtClean="0">
              <a:latin typeface="Franklin Gothic Medium Cond" panose="020B0606030402020204" pitchFamily="34" charset="0"/>
            </a:rPr>
            <a:t>Provident Fund’55</a:t>
          </a:r>
          <a:endParaRPr lang="en-US" dirty="0">
            <a:latin typeface="Franklin Gothic Medium Cond" panose="020B0606030402020204" pitchFamily="34" charset="0"/>
          </a:endParaRPr>
        </a:p>
      </dgm:t>
    </dgm:pt>
    <dgm:pt modelId="{5C3C676F-22CC-4389-A5D0-9C23B4DDBC1F}" type="parTrans" cxnId="{5F80D016-E666-428F-8E5A-828928264BE0}">
      <dgm:prSet/>
      <dgm:spPr/>
      <dgm:t>
        <a:bodyPr/>
        <a:lstStyle/>
        <a:p>
          <a:endParaRPr lang="en-US"/>
        </a:p>
      </dgm:t>
    </dgm:pt>
    <dgm:pt modelId="{7C22517E-E0C5-48C0-9601-D5D0159DF9BA}" type="sibTrans" cxnId="{5F80D016-E666-428F-8E5A-828928264BE0}">
      <dgm:prSet/>
      <dgm:spPr/>
      <dgm:t>
        <a:bodyPr/>
        <a:lstStyle/>
        <a:p>
          <a:endParaRPr lang="en-US"/>
        </a:p>
      </dgm:t>
    </dgm:pt>
    <dgm:pt modelId="{807CE952-A4E0-4906-897B-8A9A6F7282C8}">
      <dgm:prSet phldrT="[Text]"/>
      <dgm:spPr/>
      <dgm:t>
        <a:bodyPr/>
        <a:lstStyle/>
        <a:p>
          <a:r>
            <a:rPr lang="en-US" dirty="0" smtClean="0">
              <a:latin typeface="Franklin Gothic Medium Cond" panose="020B0606030402020204" pitchFamily="34" charset="0"/>
            </a:rPr>
            <a:t>Pension’95</a:t>
          </a:r>
          <a:endParaRPr lang="en-US" dirty="0">
            <a:latin typeface="Franklin Gothic Medium Cond" panose="020B0606030402020204" pitchFamily="34" charset="0"/>
          </a:endParaRPr>
        </a:p>
      </dgm:t>
    </dgm:pt>
    <dgm:pt modelId="{AC70F943-B317-41EE-A7F4-EC481E39795D}" type="parTrans" cxnId="{B2D95AC9-E6FD-4CD7-8C6D-8E65D2F28DFA}">
      <dgm:prSet/>
      <dgm:spPr/>
      <dgm:t>
        <a:bodyPr/>
        <a:lstStyle/>
        <a:p>
          <a:endParaRPr lang="en-US"/>
        </a:p>
      </dgm:t>
    </dgm:pt>
    <dgm:pt modelId="{0A0BA157-1293-4F4F-B69A-173FC5AADF33}" type="sibTrans" cxnId="{B2D95AC9-E6FD-4CD7-8C6D-8E65D2F28DFA}">
      <dgm:prSet/>
      <dgm:spPr/>
      <dgm:t>
        <a:bodyPr/>
        <a:lstStyle/>
        <a:p>
          <a:endParaRPr lang="en-US"/>
        </a:p>
      </dgm:t>
    </dgm:pt>
    <dgm:pt modelId="{8EC02657-3FAE-414E-B6E7-0C0C27B4228B}">
      <dgm:prSet phldrT="[Text]"/>
      <dgm:spPr/>
      <dgm:t>
        <a:bodyPr/>
        <a:lstStyle/>
        <a:p>
          <a:r>
            <a:rPr lang="en-US" dirty="0" smtClean="0">
              <a:latin typeface="Franklin Gothic Medium Cond" panose="020B0606030402020204" pitchFamily="34" charset="0"/>
            </a:rPr>
            <a:t>Deposit Linked Insurance’76</a:t>
          </a:r>
          <a:endParaRPr lang="en-US" dirty="0">
            <a:latin typeface="Franklin Gothic Medium Cond" panose="020B0606030402020204" pitchFamily="34" charset="0"/>
          </a:endParaRPr>
        </a:p>
      </dgm:t>
    </dgm:pt>
    <dgm:pt modelId="{19ADC4F5-825A-4C5D-852E-D809FF4DB010}" type="parTrans" cxnId="{816D3E1C-9EC4-4E85-B760-93BC2735ED4A}">
      <dgm:prSet/>
      <dgm:spPr/>
      <dgm:t>
        <a:bodyPr/>
        <a:lstStyle/>
        <a:p>
          <a:endParaRPr lang="en-US"/>
        </a:p>
      </dgm:t>
    </dgm:pt>
    <dgm:pt modelId="{98C70DF4-D5C7-4B19-BE33-4352AF4F64D2}" type="sibTrans" cxnId="{816D3E1C-9EC4-4E85-B760-93BC2735ED4A}">
      <dgm:prSet/>
      <dgm:spPr/>
      <dgm:t>
        <a:bodyPr/>
        <a:lstStyle/>
        <a:p>
          <a:endParaRPr lang="en-US"/>
        </a:p>
      </dgm:t>
    </dgm:pt>
    <dgm:pt modelId="{233E65AF-3316-4804-ACAC-27BA1C057A0D}" type="pres">
      <dgm:prSet presAssocID="{BA5B8B05-5C15-40B4-95B2-39468C49723D}" presName="compositeShape" presStyleCnt="0">
        <dgm:presLayoutVars>
          <dgm:chMax val="7"/>
          <dgm:dir/>
          <dgm:resizeHandles val="exact"/>
        </dgm:presLayoutVars>
      </dgm:prSet>
      <dgm:spPr/>
    </dgm:pt>
    <dgm:pt modelId="{0AEACD75-FD42-4F8F-A39D-5BF3715C5FF3}" type="pres">
      <dgm:prSet presAssocID="{BA5B8B05-5C15-40B4-95B2-39468C49723D}" presName="wedge1" presStyleLbl="node1" presStyleIdx="0" presStyleCnt="3"/>
      <dgm:spPr/>
      <dgm:t>
        <a:bodyPr/>
        <a:lstStyle/>
        <a:p>
          <a:endParaRPr lang="en-US"/>
        </a:p>
      </dgm:t>
    </dgm:pt>
    <dgm:pt modelId="{3B835F65-CF13-4A49-8CCC-69F34A658428}" type="pres">
      <dgm:prSet presAssocID="{BA5B8B05-5C15-40B4-95B2-39468C49723D}" presName="dummy1a" presStyleCnt="0"/>
      <dgm:spPr/>
    </dgm:pt>
    <dgm:pt modelId="{606EC2FF-1E4D-49EC-844A-93343E43DC2B}" type="pres">
      <dgm:prSet presAssocID="{BA5B8B05-5C15-40B4-95B2-39468C49723D}" presName="dummy1b" presStyleCnt="0"/>
      <dgm:spPr/>
    </dgm:pt>
    <dgm:pt modelId="{827C1537-A70D-4B6D-AF0B-BE3172B200A6}" type="pres">
      <dgm:prSet presAssocID="{BA5B8B05-5C15-40B4-95B2-39468C49723D}" presName="wedge1Tx" presStyleLbl="node1" presStyleIdx="0" presStyleCnt="3">
        <dgm:presLayoutVars>
          <dgm:chMax val="0"/>
          <dgm:chPref val="0"/>
          <dgm:bulletEnabled val="1"/>
        </dgm:presLayoutVars>
      </dgm:prSet>
      <dgm:spPr/>
      <dgm:t>
        <a:bodyPr/>
        <a:lstStyle/>
        <a:p>
          <a:endParaRPr lang="en-US"/>
        </a:p>
      </dgm:t>
    </dgm:pt>
    <dgm:pt modelId="{40FE0BD3-47E2-4260-90A9-5AAB073FA836}" type="pres">
      <dgm:prSet presAssocID="{BA5B8B05-5C15-40B4-95B2-39468C49723D}" presName="wedge2" presStyleLbl="node1" presStyleIdx="1" presStyleCnt="3"/>
      <dgm:spPr/>
      <dgm:t>
        <a:bodyPr/>
        <a:lstStyle/>
        <a:p>
          <a:endParaRPr lang="en-US"/>
        </a:p>
      </dgm:t>
    </dgm:pt>
    <dgm:pt modelId="{B9C15BFA-B455-4144-97FB-11D7730C9023}" type="pres">
      <dgm:prSet presAssocID="{BA5B8B05-5C15-40B4-95B2-39468C49723D}" presName="dummy2a" presStyleCnt="0"/>
      <dgm:spPr/>
    </dgm:pt>
    <dgm:pt modelId="{944A3423-FE17-4373-8317-CAD79472909A}" type="pres">
      <dgm:prSet presAssocID="{BA5B8B05-5C15-40B4-95B2-39468C49723D}" presName="dummy2b" presStyleCnt="0"/>
      <dgm:spPr/>
    </dgm:pt>
    <dgm:pt modelId="{90181103-0768-4613-9C81-DE08B194ACDF}" type="pres">
      <dgm:prSet presAssocID="{BA5B8B05-5C15-40B4-95B2-39468C49723D}" presName="wedge2Tx" presStyleLbl="node1" presStyleIdx="1" presStyleCnt="3">
        <dgm:presLayoutVars>
          <dgm:chMax val="0"/>
          <dgm:chPref val="0"/>
          <dgm:bulletEnabled val="1"/>
        </dgm:presLayoutVars>
      </dgm:prSet>
      <dgm:spPr/>
      <dgm:t>
        <a:bodyPr/>
        <a:lstStyle/>
        <a:p>
          <a:endParaRPr lang="en-US"/>
        </a:p>
      </dgm:t>
    </dgm:pt>
    <dgm:pt modelId="{E66D9157-1A1C-41B8-9468-38DC8749AA3C}" type="pres">
      <dgm:prSet presAssocID="{BA5B8B05-5C15-40B4-95B2-39468C49723D}" presName="wedge3" presStyleLbl="node1" presStyleIdx="2" presStyleCnt="3"/>
      <dgm:spPr/>
      <dgm:t>
        <a:bodyPr/>
        <a:lstStyle/>
        <a:p>
          <a:endParaRPr lang="en-US"/>
        </a:p>
      </dgm:t>
    </dgm:pt>
    <dgm:pt modelId="{44018848-EBF2-4B4D-9159-B09EFDE569E8}" type="pres">
      <dgm:prSet presAssocID="{BA5B8B05-5C15-40B4-95B2-39468C49723D}" presName="dummy3a" presStyleCnt="0"/>
      <dgm:spPr/>
    </dgm:pt>
    <dgm:pt modelId="{7F0D9D0D-B531-434A-AC47-D9FD497AB13A}" type="pres">
      <dgm:prSet presAssocID="{BA5B8B05-5C15-40B4-95B2-39468C49723D}" presName="dummy3b" presStyleCnt="0"/>
      <dgm:spPr/>
    </dgm:pt>
    <dgm:pt modelId="{003F2FDF-6E54-4992-900A-1D21222B8DF1}" type="pres">
      <dgm:prSet presAssocID="{BA5B8B05-5C15-40B4-95B2-39468C49723D}" presName="wedge3Tx" presStyleLbl="node1" presStyleIdx="2" presStyleCnt="3">
        <dgm:presLayoutVars>
          <dgm:chMax val="0"/>
          <dgm:chPref val="0"/>
          <dgm:bulletEnabled val="1"/>
        </dgm:presLayoutVars>
      </dgm:prSet>
      <dgm:spPr/>
      <dgm:t>
        <a:bodyPr/>
        <a:lstStyle/>
        <a:p>
          <a:endParaRPr lang="en-US"/>
        </a:p>
      </dgm:t>
    </dgm:pt>
    <dgm:pt modelId="{FB6609D2-9308-4B0B-820C-03268809447F}" type="pres">
      <dgm:prSet presAssocID="{7C22517E-E0C5-48C0-9601-D5D0159DF9BA}" presName="arrowWedge1" presStyleLbl="fgSibTrans2D1" presStyleIdx="0" presStyleCnt="3"/>
      <dgm:spPr/>
    </dgm:pt>
    <dgm:pt modelId="{01245813-428B-4CA4-8018-5B00E125690E}" type="pres">
      <dgm:prSet presAssocID="{0A0BA157-1293-4F4F-B69A-173FC5AADF33}" presName="arrowWedge2" presStyleLbl="fgSibTrans2D1" presStyleIdx="1" presStyleCnt="3"/>
      <dgm:spPr/>
    </dgm:pt>
    <dgm:pt modelId="{B31A732D-9F92-4B8E-AF47-39CA8BD41A9C}" type="pres">
      <dgm:prSet presAssocID="{98C70DF4-D5C7-4B19-BE33-4352AF4F64D2}" presName="arrowWedge3" presStyleLbl="fgSibTrans2D1" presStyleIdx="2" presStyleCnt="3"/>
      <dgm:spPr/>
    </dgm:pt>
  </dgm:ptLst>
  <dgm:cxnLst>
    <dgm:cxn modelId="{26D35EF4-9262-4A5B-BFB1-8133F7114485}" type="presOf" srcId="{BA5B8B05-5C15-40B4-95B2-39468C49723D}" destId="{233E65AF-3316-4804-ACAC-27BA1C057A0D}" srcOrd="0" destOrd="0" presId="urn:microsoft.com/office/officeart/2005/8/layout/cycle8"/>
    <dgm:cxn modelId="{9A2B125F-3107-47CD-9B24-9C3EEA4896BA}" type="presOf" srcId="{BED8F898-4091-4183-9EDB-060D80570B8C}" destId="{0AEACD75-FD42-4F8F-A39D-5BF3715C5FF3}" srcOrd="0" destOrd="0" presId="urn:microsoft.com/office/officeart/2005/8/layout/cycle8"/>
    <dgm:cxn modelId="{C22317DE-DAD6-4FD5-A181-483A8B46A05F}" type="presOf" srcId="{8EC02657-3FAE-414E-B6E7-0C0C27B4228B}" destId="{003F2FDF-6E54-4992-900A-1D21222B8DF1}" srcOrd="1" destOrd="0" presId="urn:microsoft.com/office/officeart/2005/8/layout/cycle8"/>
    <dgm:cxn modelId="{B2D95AC9-E6FD-4CD7-8C6D-8E65D2F28DFA}" srcId="{BA5B8B05-5C15-40B4-95B2-39468C49723D}" destId="{807CE952-A4E0-4906-897B-8A9A6F7282C8}" srcOrd="1" destOrd="0" parTransId="{AC70F943-B317-41EE-A7F4-EC481E39795D}" sibTransId="{0A0BA157-1293-4F4F-B69A-173FC5AADF33}"/>
    <dgm:cxn modelId="{816D3E1C-9EC4-4E85-B760-93BC2735ED4A}" srcId="{BA5B8B05-5C15-40B4-95B2-39468C49723D}" destId="{8EC02657-3FAE-414E-B6E7-0C0C27B4228B}" srcOrd="2" destOrd="0" parTransId="{19ADC4F5-825A-4C5D-852E-D809FF4DB010}" sibTransId="{98C70DF4-D5C7-4B19-BE33-4352AF4F64D2}"/>
    <dgm:cxn modelId="{15D4D4AB-5435-4A91-80E6-10BE407FD473}" type="presOf" srcId="{8EC02657-3FAE-414E-B6E7-0C0C27B4228B}" destId="{E66D9157-1A1C-41B8-9468-38DC8749AA3C}" srcOrd="0" destOrd="0" presId="urn:microsoft.com/office/officeart/2005/8/layout/cycle8"/>
    <dgm:cxn modelId="{5F80D016-E666-428F-8E5A-828928264BE0}" srcId="{BA5B8B05-5C15-40B4-95B2-39468C49723D}" destId="{BED8F898-4091-4183-9EDB-060D80570B8C}" srcOrd="0" destOrd="0" parTransId="{5C3C676F-22CC-4389-A5D0-9C23B4DDBC1F}" sibTransId="{7C22517E-E0C5-48C0-9601-D5D0159DF9BA}"/>
    <dgm:cxn modelId="{7F7C51C5-9DDA-465B-B6A4-0CB6C2028885}" type="presOf" srcId="{BED8F898-4091-4183-9EDB-060D80570B8C}" destId="{827C1537-A70D-4B6D-AF0B-BE3172B200A6}" srcOrd="1" destOrd="0" presId="urn:microsoft.com/office/officeart/2005/8/layout/cycle8"/>
    <dgm:cxn modelId="{1E7F4895-05A2-44E7-AC4A-19A959810BD1}" type="presOf" srcId="{807CE952-A4E0-4906-897B-8A9A6F7282C8}" destId="{90181103-0768-4613-9C81-DE08B194ACDF}" srcOrd="1" destOrd="0" presId="urn:microsoft.com/office/officeart/2005/8/layout/cycle8"/>
    <dgm:cxn modelId="{F64D950E-4EE9-4CF9-A659-0DFB3C006CA9}" type="presOf" srcId="{807CE952-A4E0-4906-897B-8A9A6F7282C8}" destId="{40FE0BD3-47E2-4260-90A9-5AAB073FA836}" srcOrd="0" destOrd="0" presId="urn:microsoft.com/office/officeart/2005/8/layout/cycle8"/>
    <dgm:cxn modelId="{DE85DFF8-41F1-49FD-80F1-E7FF440671F1}" type="presParOf" srcId="{233E65AF-3316-4804-ACAC-27BA1C057A0D}" destId="{0AEACD75-FD42-4F8F-A39D-5BF3715C5FF3}" srcOrd="0" destOrd="0" presId="urn:microsoft.com/office/officeart/2005/8/layout/cycle8"/>
    <dgm:cxn modelId="{0AF2B5C0-6C62-42F4-8223-9E7753BB21F7}" type="presParOf" srcId="{233E65AF-3316-4804-ACAC-27BA1C057A0D}" destId="{3B835F65-CF13-4A49-8CCC-69F34A658428}" srcOrd="1" destOrd="0" presId="urn:microsoft.com/office/officeart/2005/8/layout/cycle8"/>
    <dgm:cxn modelId="{8147E480-B2D6-499D-84C5-0D0937B1162B}" type="presParOf" srcId="{233E65AF-3316-4804-ACAC-27BA1C057A0D}" destId="{606EC2FF-1E4D-49EC-844A-93343E43DC2B}" srcOrd="2" destOrd="0" presId="urn:microsoft.com/office/officeart/2005/8/layout/cycle8"/>
    <dgm:cxn modelId="{A50E8572-6D1C-410C-B703-92DFD26C2BA0}" type="presParOf" srcId="{233E65AF-3316-4804-ACAC-27BA1C057A0D}" destId="{827C1537-A70D-4B6D-AF0B-BE3172B200A6}" srcOrd="3" destOrd="0" presId="urn:microsoft.com/office/officeart/2005/8/layout/cycle8"/>
    <dgm:cxn modelId="{82F4B43E-8064-42DB-A21F-663EE4637D44}" type="presParOf" srcId="{233E65AF-3316-4804-ACAC-27BA1C057A0D}" destId="{40FE0BD3-47E2-4260-90A9-5AAB073FA836}" srcOrd="4" destOrd="0" presId="urn:microsoft.com/office/officeart/2005/8/layout/cycle8"/>
    <dgm:cxn modelId="{010C1E72-7883-4955-B8BF-CAF3E9B085F8}" type="presParOf" srcId="{233E65AF-3316-4804-ACAC-27BA1C057A0D}" destId="{B9C15BFA-B455-4144-97FB-11D7730C9023}" srcOrd="5" destOrd="0" presId="urn:microsoft.com/office/officeart/2005/8/layout/cycle8"/>
    <dgm:cxn modelId="{030140CB-DA06-4D45-82BA-DBF7983B023C}" type="presParOf" srcId="{233E65AF-3316-4804-ACAC-27BA1C057A0D}" destId="{944A3423-FE17-4373-8317-CAD79472909A}" srcOrd="6" destOrd="0" presId="urn:microsoft.com/office/officeart/2005/8/layout/cycle8"/>
    <dgm:cxn modelId="{0EBB1B8A-35E4-4620-B38D-8E432A353391}" type="presParOf" srcId="{233E65AF-3316-4804-ACAC-27BA1C057A0D}" destId="{90181103-0768-4613-9C81-DE08B194ACDF}" srcOrd="7" destOrd="0" presId="urn:microsoft.com/office/officeart/2005/8/layout/cycle8"/>
    <dgm:cxn modelId="{D074A2A3-04FE-4890-886C-17682F19E117}" type="presParOf" srcId="{233E65AF-3316-4804-ACAC-27BA1C057A0D}" destId="{E66D9157-1A1C-41B8-9468-38DC8749AA3C}" srcOrd="8" destOrd="0" presId="urn:microsoft.com/office/officeart/2005/8/layout/cycle8"/>
    <dgm:cxn modelId="{1B81D944-1BC8-4605-ABF1-9796184B0026}" type="presParOf" srcId="{233E65AF-3316-4804-ACAC-27BA1C057A0D}" destId="{44018848-EBF2-4B4D-9159-B09EFDE569E8}" srcOrd="9" destOrd="0" presId="urn:microsoft.com/office/officeart/2005/8/layout/cycle8"/>
    <dgm:cxn modelId="{B433617A-C86C-4D7A-A74E-CCFC47FA3E28}" type="presParOf" srcId="{233E65AF-3316-4804-ACAC-27BA1C057A0D}" destId="{7F0D9D0D-B531-434A-AC47-D9FD497AB13A}" srcOrd="10" destOrd="0" presId="urn:microsoft.com/office/officeart/2005/8/layout/cycle8"/>
    <dgm:cxn modelId="{458F3075-2098-47B7-AE3B-69AAAC5392A4}" type="presParOf" srcId="{233E65AF-3316-4804-ACAC-27BA1C057A0D}" destId="{003F2FDF-6E54-4992-900A-1D21222B8DF1}" srcOrd="11" destOrd="0" presId="urn:microsoft.com/office/officeart/2005/8/layout/cycle8"/>
    <dgm:cxn modelId="{86AAD9BA-69DA-4049-B1B6-29C250AB2538}" type="presParOf" srcId="{233E65AF-3316-4804-ACAC-27BA1C057A0D}" destId="{FB6609D2-9308-4B0B-820C-03268809447F}" srcOrd="12" destOrd="0" presId="urn:microsoft.com/office/officeart/2005/8/layout/cycle8"/>
    <dgm:cxn modelId="{62472425-A0D8-44BE-88AE-510968AAA829}" type="presParOf" srcId="{233E65AF-3316-4804-ACAC-27BA1C057A0D}" destId="{01245813-428B-4CA4-8018-5B00E125690E}" srcOrd="13" destOrd="0" presId="urn:microsoft.com/office/officeart/2005/8/layout/cycle8"/>
    <dgm:cxn modelId="{425B2C4B-DF27-4129-85F0-5A223F6E0EBE}" type="presParOf" srcId="{233E65AF-3316-4804-ACAC-27BA1C057A0D}" destId="{B31A732D-9F92-4B8E-AF47-39CA8BD41A9C}" srcOrd="14" destOrd="0" presId="urn:microsoft.com/office/officeart/2005/8/layout/cycle8"/>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007FEBC-FBA3-4607-AD05-C89F1E95EA33}" type="doc">
      <dgm:prSet loTypeId="urn:microsoft.com/office/officeart/2005/8/layout/equation2" loCatId="process" qsTypeId="urn:microsoft.com/office/officeart/2005/8/quickstyle/simple1" qsCatId="simple" csTypeId="urn:microsoft.com/office/officeart/2005/8/colors/colorful1#11" csCatId="colorful" phldr="1"/>
      <dgm:spPr/>
    </dgm:pt>
    <dgm:pt modelId="{A58ABC9B-7DB2-40ED-B41E-AA802013BD2C}">
      <dgm:prSet phldrT="[Text]"/>
      <dgm:spPr/>
      <dgm:t>
        <a:bodyPr/>
        <a:lstStyle/>
        <a:p>
          <a:r>
            <a:rPr lang="en-US" dirty="0" smtClean="0">
              <a:latin typeface="Franklin Gothic Medium Cond" panose="020B0606030402020204" pitchFamily="34" charset="0"/>
            </a:rPr>
            <a:t>Employer  (LIN)</a:t>
          </a:r>
          <a:endParaRPr lang="en-US" dirty="0">
            <a:latin typeface="Franklin Gothic Medium Cond" panose="020B0606030402020204" pitchFamily="34" charset="0"/>
          </a:endParaRPr>
        </a:p>
      </dgm:t>
    </dgm:pt>
    <dgm:pt modelId="{A5DEA1BD-EA66-4301-AB28-52691C3DE898}" type="parTrans" cxnId="{8A3A3307-1E51-4D07-8B32-DBA8F4AE6D3B}">
      <dgm:prSet/>
      <dgm:spPr/>
      <dgm:t>
        <a:bodyPr/>
        <a:lstStyle/>
        <a:p>
          <a:endParaRPr lang="en-US"/>
        </a:p>
      </dgm:t>
    </dgm:pt>
    <dgm:pt modelId="{4AF03514-5042-4CD4-BE34-EC7E3477CB0E}" type="sibTrans" cxnId="{8A3A3307-1E51-4D07-8B32-DBA8F4AE6D3B}">
      <dgm:prSet/>
      <dgm:spPr/>
      <dgm:t>
        <a:bodyPr/>
        <a:lstStyle/>
        <a:p>
          <a:endParaRPr lang="en-US"/>
        </a:p>
      </dgm:t>
    </dgm:pt>
    <dgm:pt modelId="{D265D6D9-96F7-4A07-930B-1B82B68C1898}">
      <dgm:prSet phldrT="[Text]"/>
      <dgm:spPr/>
      <dgm:t>
        <a:bodyPr/>
        <a:lstStyle/>
        <a:p>
          <a:r>
            <a:rPr lang="en-US" dirty="0" smtClean="0">
              <a:latin typeface="Franklin Gothic Medium Cond" panose="020B0606030402020204" pitchFamily="34" charset="0"/>
            </a:rPr>
            <a:t>Employee (UAN)</a:t>
          </a:r>
          <a:endParaRPr lang="en-US" dirty="0">
            <a:latin typeface="Franklin Gothic Medium Cond" panose="020B0606030402020204" pitchFamily="34" charset="0"/>
          </a:endParaRPr>
        </a:p>
      </dgm:t>
    </dgm:pt>
    <dgm:pt modelId="{F2AD442A-22A2-4579-868D-5554AB074B8A}" type="parTrans" cxnId="{B5D0055B-B9A1-4F51-89F6-B4D2F6BD43E2}">
      <dgm:prSet/>
      <dgm:spPr/>
      <dgm:t>
        <a:bodyPr/>
        <a:lstStyle/>
        <a:p>
          <a:endParaRPr lang="en-US"/>
        </a:p>
      </dgm:t>
    </dgm:pt>
    <dgm:pt modelId="{CDDF0ECC-DB6B-413F-BE62-32D2F97F57D3}" type="sibTrans" cxnId="{B5D0055B-B9A1-4F51-89F6-B4D2F6BD43E2}">
      <dgm:prSet/>
      <dgm:spPr/>
      <dgm:t>
        <a:bodyPr/>
        <a:lstStyle/>
        <a:p>
          <a:endParaRPr lang="en-US"/>
        </a:p>
      </dgm:t>
    </dgm:pt>
    <dgm:pt modelId="{C1DB252C-09A4-4071-ADD4-63C28F271D62}">
      <dgm:prSet phldrT="[Text]"/>
      <dgm:spPr/>
      <dgm:t>
        <a:bodyPr/>
        <a:lstStyle/>
        <a:p>
          <a:r>
            <a:rPr lang="en-US" dirty="0" smtClean="0">
              <a:latin typeface="Franklin Gothic Medium Cond" panose="020B0606030402020204" pitchFamily="34" charset="0"/>
            </a:rPr>
            <a:t>Contribution</a:t>
          </a:r>
          <a:endParaRPr lang="en-US" dirty="0">
            <a:latin typeface="Franklin Gothic Medium Cond" panose="020B0606030402020204" pitchFamily="34" charset="0"/>
          </a:endParaRPr>
        </a:p>
      </dgm:t>
    </dgm:pt>
    <dgm:pt modelId="{D8544F8C-EFFA-4C27-BFB7-B799036B53F4}" type="parTrans" cxnId="{6CDFD611-92EA-4977-8B9B-7CEA18CD6CF8}">
      <dgm:prSet/>
      <dgm:spPr/>
      <dgm:t>
        <a:bodyPr/>
        <a:lstStyle/>
        <a:p>
          <a:endParaRPr lang="en-US"/>
        </a:p>
      </dgm:t>
    </dgm:pt>
    <dgm:pt modelId="{5E5954B0-B783-4784-B69F-A6A2890B1F5A}" type="sibTrans" cxnId="{6CDFD611-92EA-4977-8B9B-7CEA18CD6CF8}">
      <dgm:prSet/>
      <dgm:spPr/>
      <dgm:t>
        <a:bodyPr/>
        <a:lstStyle/>
        <a:p>
          <a:endParaRPr lang="en-US"/>
        </a:p>
      </dgm:t>
    </dgm:pt>
    <dgm:pt modelId="{E7A084D4-DC7B-474D-B742-874ED6A2F4A4}">
      <dgm:prSet phldrT="[Text]"/>
      <dgm:spPr/>
      <dgm:t>
        <a:bodyPr/>
        <a:lstStyle/>
        <a:p>
          <a:r>
            <a:rPr lang="en-US" dirty="0" smtClean="0">
              <a:latin typeface="Franklin Gothic Medium Cond" panose="020B0606030402020204" pitchFamily="34" charset="0"/>
            </a:rPr>
            <a:t>Trustee board decides investment pattern</a:t>
          </a:r>
          <a:endParaRPr lang="en-US" dirty="0">
            <a:latin typeface="Franklin Gothic Medium Cond" panose="020B0606030402020204" pitchFamily="34" charset="0"/>
          </a:endParaRPr>
        </a:p>
      </dgm:t>
    </dgm:pt>
    <dgm:pt modelId="{E95E4451-0CB2-492D-98D7-496AC05F3597}" type="parTrans" cxnId="{A1120192-B87E-425A-8966-2505E328DD76}">
      <dgm:prSet/>
      <dgm:spPr/>
      <dgm:t>
        <a:bodyPr/>
        <a:lstStyle/>
        <a:p>
          <a:endParaRPr lang="en-US"/>
        </a:p>
      </dgm:t>
    </dgm:pt>
    <dgm:pt modelId="{D5E19D30-AEBF-415D-A16A-CA6A9F7F934F}" type="sibTrans" cxnId="{A1120192-B87E-425A-8966-2505E328DD76}">
      <dgm:prSet/>
      <dgm:spPr/>
      <dgm:t>
        <a:bodyPr/>
        <a:lstStyle/>
        <a:p>
          <a:endParaRPr lang="en-US"/>
        </a:p>
      </dgm:t>
    </dgm:pt>
    <dgm:pt modelId="{CE613204-1F4D-4D63-AB15-9C36640E1F1B}">
      <dgm:prSet phldrT="[Text]"/>
      <dgm:spPr/>
      <dgm:t>
        <a:bodyPr/>
        <a:lstStyle/>
        <a:p>
          <a:r>
            <a:rPr lang="en-US" dirty="0" smtClean="0">
              <a:latin typeface="Franklin Gothic Medium Cond" panose="020B0606030402020204" pitchFamily="34" charset="0"/>
            </a:rPr>
            <a:t>Annual return: 8.75%</a:t>
          </a:r>
          <a:endParaRPr lang="en-US" dirty="0">
            <a:latin typeface="Franklin Gothic Medium Cond" panose="020B0606030402020204" pitchFamily="34" charset="0"/>
          </a:endParaRPr>
        </a:p>
      </dgm:t>
    </dgm:pt>
    <dgm:pt modelId="{A765C66F-A477-4491-BB10-75EAF817F050}" type="parTrans" cxnId="{69D312BD-0440-4684-AB1C-53AF348F2524}">
      <dgm:prSet/>
      <dgm:spPr/>
      <dgm:t>
        <a:bodyPr/>
        <a:lstStyle/>
        <a:p>
          <a:endParaRPr lang="en-US"/>
        </a:p>
      </dgm:t>
    </dgm:pt>
    <dgm:pt modelId="{B8B9CFE5-4587-4755-947E-BD503B21F8B5}" type="sibTrans" cxnId="{69D312BD-0440-4684-AB1C-53AF348F2524}">
      <dgm:prSet/>
      <dgm:spPr/>
      <dgm:t>
        <a:bodyPr/>
        <a:lstStyle/>
        <a:p>
          <a:endParaRPr lang="en-US"/>
        </a:p>
      </dgm:t>
    </dgm:pt>
    <dgm:pt modelId="{8DCDDCE9-8F6A-40BE-B001-0B724072AC6C}" type="pres">
      <dgm:prSet presAssocID="{9007FEBC-FBA3-4607-AD05-C89F1E95EA33}" presName="Name0" presStyleCnt="0">
        <dgm:presLayoutVars>
          <dgm:dir/>
          <dgm:resizeHandles val="exact"/>
        </dgm:presLayoutVars>
      </dgm:prSet>
      <dgm:spPr/>
    </dgm:pt>
    <dgm:pt modelId="{6C3FDE20-25C3-4396-9766-BDAA572E74E4}" type="pres">
      <dgm:prSet presAssocID="{9007FEBC-FBA3-4607-AD05-C89F1E95EA33}" presName="vNodes" presStyleCnt="0"/>
      <dgm:spPr/>
    </dgm:pt>
    <dgm:pt modelId="{701BAB10-DAC7-4CBD-8004-CEA10C6B81E7}" type="pres">
      <dgm:prSet presAssocID="{A58ABC9B-7DB2-40ED-B41E-AA802013BD2C}" presName="node" presStyleLbl="node1" presStyleIdx="0" presStyleCnt="3">
        <dgm:presLayoutVars>
          <dgm:bulletEnabled val="1"/>
        </dgm:presLayoutVars>
      </dgm:prSet>
      <dgm:spPr/>
      <dgm:t>
        <a:bodyPr/>
        <a:lstStyle/>
        <a:p>
          <a:endParaRPr lang="en-US"/>
        </a:p>
      </dgm:t>
    </dgm:pt>
    <dgm:pt modelId="{FD51B4FC-9D2F-40B4-B03F-4BCA8D303D09}" type="pres">
      <dgm:prSet presAssocID="{4AF03514-5042-4CD4-BE34-EC7E3477CB0E}" presName="spacerT" presStyleCnt="0"/>
      <dgm:spPr/>
    </dgm:pt>
    <dgm:pt modelId="{78B3533E-F75F-442E-9B53-A42B3205F717}" type="pres">
      <dgm:prSet presAssocID="{4AF03514-5042-4CD4-BE34-EC7E3477CB0E}" presName="sibTrans" presStyleLbl="sibTrans2D1" presStyleIdx="0" presStyleCnt="2"/>
      <dgm:spPr/>
      <dgm:t>
        <a:bodyPr/>
        <a:lstStyle/>
        <a:p>
          <a:endParaRPr lang="en-US"/>
        </a:p>
      </dgm:t>
    </dgm:pt>
    <dgm:pt modelId="{726C535F-1529-483D-830A-DF185B4A7057}" type="pres">
      <dgm:prSet presAssocID="{4AF03514-5042-4CD4-BE34-EC7E3477CB0E}" presName="spacerB" presStyleCnt="0"/>
      <dgm:spPr/>
    </dgm:pt>
    <dgm:pt modelId="{8F69EB09-FD1B-4ACD-AEC1-7E5C16F7D2EF}" type="pres">
      <dgm:prSet presAssocID="{D265D6D9-96F7-4A07-930B-1B82B68C1898}" presName="node" presStyleLbl="node1" presStyleIdx="1" presStyleCnt="3">
        <dgm:presLayoutVars>
          <dgm:bulletEnabled val="1"/>
        </dgm:presLayoutVars>
      </dgm:prSet>
      <dgm:spPr/>
      <dgm:t>
        <a:bodyPr/>
        <a:lstStyle/>
        <a:p>
          <a:endParaRPr lang="en-US"/>
        </a:p>
      </dgm:t>
    </dgm:pt>
    <dgm:pt modelId="{D1E5BCC6-389E-4C06-AC07-3D98AE28F2FC}" type="pres">
      <dgm:prSet presAssocID="{9007FEBC-FBA3-4607-AD05-C89F1E95EA33}" presName="sibTransLast" presStyleLbl="sibTrans2D1" presStyleIdx="1" presStyleCnt="2"/>
      <dgm:spPr/>
      <dgm:t>
        <a:bodyPr/>
        <a:lstStyle/>
        <a:p>
          <a:endParaRPr lang="en-US"/>
        </a:p>
      </dgm:t>
    </dgm:pt>
    <dgm:pt modelId="{B5F55648-C1CC-4E69-B43A-FD230FE1AD6A}" type="pres">
      <dgm:prSet presAssocID="{9007FEBC-FBA3-4607-AD05-C89F1E95EA33}" presName="connectorText" presStyleLbl="sibTrans2D1" presStyleIdx="1" presStyleCnt="2"/>
      <dgm:spPr/>
      <dgm:t>
        <a:bodyPr/>
        <a:lstStyle/>
        <a:p>
          <a:endParaRPr lang="en-US"/>
        </a:p>
      </dgm:t>
    </dgm:pt>
    <dgm:pt modelId="{837EB6DF-E28D-4300-BD7C-E02DA370511E}" type="pres">
      <dgm:prSet presAssocID="{9007FEBC-FBA3-4607-AD05-C89F1E95EA33}" presName="lastNode" presStyleLbl="node1" presStyleIdx="2" presStyleCnt="3">
        <dgm:presLayoutVars>
          <dgm:bulletEnabled val="1"/>
        </dgm:presLayoutVars>
      </dgm:prSet>
      <dgm:spPr/>
      <dgm:t>
        <a:bodyPr/>
        <a:lstStyle/>
        <a:p>
          <a:endParaRPr lang="en-US"/>
        </a:p>
      </dgm:t>
    </dgm:pt>
  </dgm:ptLst>
  <dgm:cxnLst>
    <dgm:cxn modelId="{6E6384E4-71F1-427A-82E2-17B452D47B13}" type="presOf" srcId="{A58ABC9B-7DB2-40ED-B41E-AA802013BD2C}" destId="{701BAB10-DAC7-4CBD-8004-CEA10C6B81E7}" srcOrd="0" destOrd="0" presId="urn:microsoft.com/office/officeart/2005/8/layout/equation2"/>
    <dgm:cxn modelId="{A1B4BFDF-9EBB-4AFF-A60A-69EE170EBF9E}" type="presOf" srcId="{CE613204-1F4D-4D63-AB15-9C36640E1F1B}" destId="{837EB6DF-E28D-4300-BD7C-E02DA370511E}" srcOrd="0" destOrd="2" presId="urn:microsoft.com/office/officeart/2005/8/layout/equation2"/>
    <dgm:cxn modelId="{CEE60FC0-CC41-47B7-86DA-B39D4FB75232}" type="presOf" srcId="{9007FEBC-FBA3-4607-AD05-C89F1E95EA33}" destId="{8DCDDCE9-8F6A-40BE-B001-0B724072AC6C}" srcOrd="0" destOrd="0" presId="urn:microsoft.com/office/officeart/2005/8/layout/equation2"/>
    <dgm:cxn modelId="{B58D3CDE-AA9D-4124-AEC4-8BE10DCB92D6}" type="presOf" srcId="{4AF03514-5042-4CD4-BE34-EC7E3477CB0E}" destId="{78B3533E-F75F-442E-9B53-A42B3205F717}" srcOrd="0" destOrd="0" presId="urn:microsoft.com/office/officeart/2005/8/layout/equation2"/>
    <dgm:cxn modelId="{69D312BD-0440-4684-AB1C-53AF348F2524}" srcId="{C1DB252C-09A4-4071-ADD4-63C28F271D62}" destId="{CE613204-1F4D-4D63-AB15-9C36640E1F1B}" srcOrd="1" destOrd="0" parTransId="{A765C66F-A477-4491-BB10-75EAF817F050}" sibTransId="{B8B9CFE5-4587-4755-947E-BD503B21F8B5}"/>
    <dgm:cxn modelId="{FF775F8D-627E-44D0-B551-1C77F021C432}" type="presOf" srcId="{D265D6D9-96F7-4A07-930B-1B82B68C1898}" destId="{8F69EB09-FD1B-4ACD-AEC1-7E5C16F7D2EF}" srcOrd="0" destOrd="0" presId="urn:microsoft.com/office/officeart/2005/8/layout/equation2"/>
    <dgm:cxn modelId="{B5D0055B-B9A1-4F51-89F6-B4D2F6BD43E2}" srcId="{9007FEBC-FBA3-4607-AD05-C89F1E95EA33}" destId="{D265D6D9-96F7-4A07-930B-1B82B68C1898}" srcOrd="1" destOrd="0" parTransId="{F2AD442A-22A2-4579-868D-5554AB074B8A}" sibTransId="{CDDF0ECC-DB6B-413F-BE62-32D2F97F57D3}"/>
    <dgm:cxn modelId="{A1120192-B87E-425A-8966-2505E328DD76}" srcId="{C1DB252C-09A4-4071-ADD4-63C28F271D62}" destId="{E7A084D4-DC7B-474D-B742-874ED6A2F4A4}" srcOrd="0" destOrd="0" parTransId="{E95E4451-0CB2-492D-98D7-496AC05F3597}" sibTransId="{D5E19D30-AEBF-415D-A16A-CA6A9F7F934F}"/>
    <dgm:cxn modelId="{BCCDA19A-D852-4458-8192-2BD7723966A7}" type="presOf" srcId="{C1DB252C-09A4-4071-ADD4-63C28F271D62}" destId="{837EB6DF-E28D-4300-BD7C-E02DA370511E}" srcOrd="0" destOrd="0" presId="urn:microsoft.com/office/officeart/2005/8/layout/equation2"/>
    <dgm:cxn modelId="{8A3A3307-1E51-4D07-8B32-DBA8F4AE6D3B}" srcId="{9007FEBC-FBA3-4607-AD05-C89F1E95EA33}" destId="{A58ABC9B-7DB2-40ED-B41E-AA802013BD2C}" srcOrd="0" destOrd="0" parTransId="{A5DEA1BD-EA66-4301-AB28-52691C3DE898}" sibTransId="{4AF03514-5042-4CD4-BE34-EC7E3477CB0E}"/>
    <dgm:cxn modelId="{58118845-88FF-4CFE-9AE6-75C8E8EC8650}" type="presOf" srcId="{CDDF0ECC-DB6B-413F-BE62-32D2F97F57D3}" destId="{D1E5BCC6-389E-4C06-AC07-3D98AE28F2FC}" srcOrd="0" destOrd="0" presId="urn:microsoft.com/office/officeart/2005/8/layout/equation2"/>
    <dgm:cxn modelId="{6CDFD611-92EA-4977-8B9B-7CEA18CD6CF8}" srcId="{9007FEBC-FBA3-4607-AD05-C89F1E95EA33}" destId="{C1DB252C-09A4-4071-ADD4-63C28F271D62}" srcOrd="2" destOrd="0" parTransId="{D8544F8C-EFFA-4C27-BFB7-B799036B53F4}" sibTransId="{5E5954B0-B783-4784-B69F-A6A2890B1F5A}"/>
    <dgm:cxn modelId="{07A12371-E128-4022-B8CE-443142E1D2FF}" type="presOf" srcId="{CDDF0ECC-DB6B-413F-BE62-32D2F97F57D3}" destId="{B5F55648-C1CC-4E69-B43A-FD230FE1AD6A}" srcOrd="1" destOrd="0" presId="urn:microsoft.com/office/officeart/2005/8/layout/equation2"/>
    <dgm:cxn modelId="{F8B428CE-B35E-42C6-9791-140568F08B88}" type="presOf" srcId="{E7A084D4-DC7B-474D-B742-874ED6A2F4A4}" destId="{837EB6DF-E28D-4300-BD7C-E02DA370511E}" srcOrd="0" destOrd="1" presId="urn:microsoft.com/office/officeart/2005/8/layout/equation2"/>
    <dgm:cxn modelId="{E6C59AE1-6FDC-4B85-ACD6-67DF555D83A7}" type="presParOf" srcId="{8DCDDCE9-8F6A-40BE-B001-0B724072AC6C}" destId="{6C3FDE20-25C3-4396-9766-BDAA572E74E4}" srcOrd="0" destOrd="0" presId="urn:microsoft.com/office/officeart/2005/8/layout/equation2"/>
    <dgm:cxn modelId="{E6A0EE6F-BD51-47FE-9F46-E9ED6BDE0947}" type="presParOf" srcId="{6C3FDE20-25C3-4396-9766-BDAA572E74E4}" destId="{701BAB10-DAC7-4CBD-8004-CEA10C6B81E7}" srcOrd="0" destOrd="0" presId="urn:microsoft.com/office/officeart/2005/8/layout/equation2"/>
    <dgm:cxn modelId="{0D022153-D186-41CC-A4B8-45CC347167FE}" type="presParOf" srcId="{6C3FDE20-25C3-4396-9766-BDAA572E74E4}" destId="{FD51B4FC-9D2F-40B4-B03F-4BCA8D303D09}" srcOrd="1" destOrd="0" presId="urn:microsoft.com/office/officeart/2005/8/layout/equation2"/>
    <dgm:cxn modelId="{CCE254A0-29F2-453E-80CA-13F4280EB777}" type="presParOf" srcId="{6C3FDE20-25C3-4396-9766-BDAA572E74E4}" destId="{78B3533E-F75F-442E-9B53-A42B3205F717}" srcOrd="2" destOrd="0" presId="urn:microsoft.com/office/officeart/2005/8/layout/equation2"/>
    <dgm:cxn modelId="{7974F467-8295-4D0F-AD26-BAE85CE23F36}" type="presParOf" srcId="{6C3FDE20-25C3-4396-9766-BDAA572E74E4}" destId="{726C535F-1529-483D-830A-DF185B4A7057}" srcOrd="3" destOrd="0" presId="urn:microsoft.com/office/officeart/2005/8/layout/equation2"/>
    <dgm:cxn modelId="{865C13AE-4915-4295-B8A0-736AC914C52D}" type="presParOf" srcId="{6C3FDE20-25C3-4396-9766-BDAA572E74E4}" destId="{8F69EB09-FD1B-4ACD-AEC1-7E5C16F7D2EF}" srcOrd="4" destOrd="0" presId="urn:microsoft.com/office/officeart/2005/8/layout/equation2"/>
    <dgm:cxn modelId="{4A02EB8C-CF50-4325-9457-20FBC101C7BE}" type="presParOf" srcId="{8DCDDCE9-8F6A-40BE-B001-0B724072AC6C}" destId="{D1E5BCC6-389E-4C06-AC07-3D98AE28F2FC}" srcOrd="1" destOrd="0" presId="urn:microsoft.com/office/officeart/2005/8/layout/equation2"/>
    <dgm:cxn modelId="{86F5012C-F03E-4570-985E-F4B86F0DEE05}" type="presParOf" srcId="{D1E5BCC6-389E-4C06-AC07-3D98AE28F2FC}" destId="{B5F55648-C1CC-4E69-B43A-FD230FE1AD6A}" srcOrd="0" destOrd="0" presId="urn:microsoft.com/office/officeart/2005/8/layout/equation2"/>
    <dgm:cxn modelId="{86ADFBD5-4F24-44A2-8590-68844FC8D398}" type="presParOf" srcId="{8DCDDCE9-8F6A-40BE-B001-0B724072AC6C}" destId="{837EB6DF-E28D-4300-BD7C-E02DA370511E}" srcOrd="2" destOrd="0" presId="urn:microsoft.com/office/officeart/2005/8/layout/equation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007FEBC-FBA3-4607-AD05-C89F1E95EA33}" type="doc">
      <dgm:prSet loTypeId="urn:microsoft.com/office/officeart/2005/8/layout/equation2" loCatId="process" qsTypeId="urn:microsoft.com/office/officeart/2005/8/quickstyle/simple1" qsCatId="simple" csTypeId="urn:microsoft.com/office/officeart/2005/8/colors/colorful1#12" csCatId="colorful" phldr="1"/>
      <dgm:spPr/>
    </dgm:pt>
    <dgm:pt modelId="{A58ABC9B-7DB2-40ED-B41E-AA802013BD2C}">
      <dgm:prSet phldrT="[Text]"/>
      <dgm:spPr/>
      <dgm:t>
        <a:bodyPr/>
        <a:lstStyle/>
        <a:p>
          <a:r>
            <a:rPr lang="en-US" strike="sngStrike" dirty="0" smtClean="0">
              <a:latin typeface="Franklin Gothic Medium Cond" panose="020B0606030402020204" pitchFamily="34" charset="0"/>
            </a:rPr>
            <a:t>Employer</a:t>
          </a:r>
          <a:endParaRPr lang="en-US" strike="sngStrike" dirty="0">
            <a:latin typeface="Franklin Gothic Medium Cond" panose="020B0606030402020204" pitchFamily="34" charset="0"/>
          </a:endParaRPr>
        </a:p>
      </dgm:t>
    </dgm:pt>
    <dgm:pt modelId="{A5DEA1BD-EA66-4301-AB28-52691C3DE898}" type="parTrans" cxnId="{8A3A3307-1E51-4D07-8B32-DBA8F4AE6D3B}">
      <dgm:prSet/>
      <dgm:spPr/>
      <dgm:t>
        <a:bodyPr/>
        <a:lstStyle/>
        <a:p>
          <a:endParaRPr lang="en-US"/>
        </a:p>
      </dgm:t>
    </dgm:pt>
    <dgm:pt modelId="{4AF03514-5042-4CD4-BE34-EC7E3477CB0E}" type="sibTrans" cxnId="{8A3A3307-1E51-4D07-8B32-DBA8F4AE6D3B}">
      <dgm:prSet/>
      <dgm:spPr/>
      <dgm:t>
        <a:bodyPr/>
        <a:lstStyle/>
        <a:p>
          <a:endParaRPr lang="en-US"/>
        </a:p>
      </dgm:t>
    </dgm:pt>
    <dgm:pt modelId="{D265D6D9-96F7-4A07-930B-1B82B68C1898}">
      <dgm:prSet phldrT="[Text]"/>
      <dgm:spPr/>
      <dgm:t>
        <a:bodyPr/>
        <a:lstStyle/>
        <a:p>
          <a:r>
            <a:rPr lang="en-US" dirty="0" smtClean="0">
              <a:latin typeface="Franklin Gothic Medium Cond" panose="020B0606030402020204" pitchFamily="34" charset="0"/>
            </a:rPr>
            <a:t>Employee/ self employed</a:t>
          </a:r>
          <a:endParaRPr lang="en-US" dirty="0">
            <a:latin typeface="Franklin Gothic Medium Cond" panose="020B0606030402020204" pitchFamily="34" charset="0"/>
          </a:endParaRPr>
        </a:p>
      </dgm:t>
    </dgm:pt>
    <dgm:pt modelId="{F2AD442A-22A2-4579-868D-5554AB074B8A}" type="parTrans" cxnId="{B5D0055B-B9A1-4F51-89F6-B4D2F6BD43E2}">
      <dgm:prSet/>
      <dgm:spPr/>
      <dgm:t>
        <a:bodyPr/>
        <a:lstStyle/>
        <a:p>
          <a:endParaRPr lang="en-US"/>
        </a:p>
      </dgm:t>
    </dgm:pt>
    <dgm:pt modelId="{CDDF0ECC-DB6B-413F-BE62-32D2F97F57D3}" type="sibTrans" cxnId="{B5D0055B-B9A1-4F51-89F6-B4D2F6BD43E2}">
      <dgm:prSet/>
      <dgm:spPr/>
      <dgm:t>
        <a:bodyPr/>
        <a:lstStyle/>
        <a:p>
          <a:endParaRPr lang="en-US"/>
        </a:p>
      </dgm:t>
    </dgm:pt>
    <dgm:pt modelId="{C1DB252C-09A4-4071-ADD4-63C28F271D62}">
      <dgm:prSet phldrT="[Text]" custT="1"/>
      <dgm:spPr/>
      <dgm:t>
        <a:bodyPr/>
        <a:lstStyle/>
        <a:p>
          <a:r>
            <a:rPr lang="en-US" sz="3200" dirty="0" smtClean="0">
              <a:latin typeface="Franklin Gothic Medium Cond" panose="020B0606030402020204" pitchFamily="34" charset="0"/>
            </a:rPr>
            <a:t>Subscription</a:t>
          </a:r>
          <a:endParaRPr lang="en-US" sz="3200" dirty="0">
            <a:latin typeface="Franklin Gothic Medium Cond" panose="020B0606030402020204" pitchFamily="34" charset="0"/>
          </a:endParaRPr>
        </a:p>
      </dgm:t>
    </dgm:pt>
    <dgm:pt modelId="{D8544F8C-EFFA-4C27-BFB7-B799036B53F4}" type="parTrans" cxnId="{6CDFD611-92EA-4977-8B9B-7CEA18CD6CF8}">
      <dgm:prSet/>
      <dgm:spPr/>
      <dgm:t>
        <a:bodyPr/>
        <a:lstStyle/>
        <a:p>
          <a:endParaRPr lang="en-US"/>
        </a:p>
      </dgm:t>
    </dgm:pt>
    <dgm:pt modelId="{5E5954B0-B783-4784-B69F-A6A2890B1F5A}" type="sibTrans" cxnId="{6CDFD611-92EA-4977-8B9B-7CEA18CD6CF8}">
      <dgm:prSet/>
      <dgm:spPr/>
      <dgm:t>
        <a:bodyPr/>
        <a:lstStyle/>
        <a:p>
          <a:endParaRPr lang="en-US"/>
        </a:p>
      </dgm:t>
    </dgm:pt>
    <dgm:pt modelId="{FEA6EB01-68F7-4BD8-BC1A-A0B7D7FCE268}">
      <dgm:prSet phldrT="[Text]" custT="1"/>
      <dgm:spPr/>
      <dgm:t>
        <a:bodyPr/>
        <a:lstStyle/>
        <a:p>
          <a:r>
            <a:rPr lang="en-US" sz="2400" dirty="0" smtClean="0">
              <a:latin typeface="Franklin Gothic Medium Cond" panose="020B0606030402020204" pitchFamily="34" charset="0"/>
            </a:rPr>
            <a:t>2013: PFRDA Act (WEF ‘14)</a:t>
          </a:r>
          <a:endParaRPr lang="en-US" sz="2400" dirty="0">
            <a:latin typeface="Franklin Gothic Medium Cond" panose="020B0606030402020204" pitchFamily="34" charset="0"/>
          </a:endParaRPr>
        </a:p>
      </dgm:t>
    </dgm:pt>
    <dgm:pt modelId="{D26E2728-DAD0-4E57-824E-6234C9C379B4}" type="parTrans" cxnId="{DFBF48E4-BD70-4DD9-809D-4CC4B7CB3E1D}">
      <dgm:prSet/>
      <dgm:spPr/>
      <dgm:t>
        <a:bodyPr/>
        <a:lstStyle/>
        <a:p>
          <a:endParaRPr lang="en-US"/>
        </a:p>
      </dgm:t>
    </dgm:pt>
    <dgm:pt modelId="{BC8AD507-BB96-44AF-BD1A-E3F1B42D2955}" type="sibTrans" cxnId="{DFBF48E4-BD70-4DD9-809D-4CC4B7CB3E1D}">
      <dgm:prSet/>
      <dgm:spPr/>
      <dgm:t>
        <a:bodyPr/>
        <a:lstStyle/>
        <a:p>
          <a:endParaRPr lang="en-US"/>
        </a:p>
      </dgm:t>
    </dgm:pt>
    <dgm:pt modelId="{54B80610-97B2-4DFD-99A6-8F84A8250586}">
      <dgm:prSet phldrT="[Text]" custT="1"/>
      <dgm:spPr/>
      <dgm:t>
        <a:bodyPr/>
        <a:lstStyle/>
        <a:p>
          <a:r>
            <a:rPr lang="en-US" sz="2400" dirty="0" smtClean="0">
              <a:latin typeface="Franklin Gothic Medium Cond" panose="020B0606030402020204" pitchFamily="34" charset="0"/>
            </a:rPr>
            <a:t>NPS- fund managers (HDFC, SBI, LIC etc.)</a:t>
          </a:r>
          <a:endParaRPr lang="en-US" sz="2400" dirty="0">
            <a:latin typeface="Franklin Gothic Medium Cond" panose="020B0606030402020204" pitchFamily="34" charset="0"/>
          </a:endParaRPr>
        </a:p>
      </dgm:t>
    </dgm:pt>
    <dgm:pt modelId="{A31F3BEE-1613-40C8-A3BC-A90DA532578E}" type="parTrans" cxnId="{3ABCA99A-BB95-46A4-9599-A92C3359D786}">
      <dgm:prSet/>
      <dgm:spPr/>
      <dgm:t>
        <a:bodyPr/>
        <a:lstStyle/>
        <a:p>
          <a:endParaRPr lang="en-US"/>
        </a:p>
      </dgm:t>
    </dgm:pt>
    <dgm:pt modelId="{80E6D818-AC98-4D67-A7C8-C5C7EE8D220E}" type="sibTrans" cxnId="{3ABCA99A-BB95-46A4-9599-A92C3359D786}">
      <dgm:prSet/>
      <dgm:spPr/>
      <dgm:t>
        <a:bodyPr/>
        <a:lstStyle/>
        <a:p>
          <a:endParaRPr lang="en-US"/>
        </a:p>
      </dgm:t>
    </dgm:pt>
    <dgm:pt modelId="{F238F163-0DCA-4F0D-B50D-EDDB3667B3BF}">
      <dgm:prSet phldrT="[Text]" custT="1"/>
      <dgm:spPr/>
      <dgm:t>
        <a:bodyPr/>
        <a:lstStyle/>
        <a:p>
          <a:r>
            <a:rPr lang="en-US" sz="2400" dirty="0" smtClean="0">
              <a:latin typeface="Franklin Gothic Medium Cond" panose="020B0606030402020204" pitchFamily="34" charset="0"/>
            </a:rPr>
            <a:t>Return based risk-selection.</a:t>
          </a:r>
          <a:endParaRPr lang="en-US" sz="2400" dirty="0">
            <a:latin typeface="Franklin Gothic Medium Cond" panose="020B0606030402020204" pitchFamily="34" charset="0"/>
          </a:endParaRPr>
        </a:p>
      </dgm:t>
    </dgm:pt>
    <dgm:pt modelId="{74D392BA-BD5C-4146-B471-762BEE74E952}" type="parTrans" cxnId="{6657C8BA-F61F-461E-BB41-8EF5B5C58524}">
      <dgm:prSet/>
      <dgm:spPr/>
      <dgm:t>
        <a:bodyPr/>
        <a:lstStyle/>
        <a:p>
          <a:endParaRPr lang="en-US"/>
        </a:p>
      </dgm:t>
    </dgm:pt>
    <dgm:pt modelId="{437A368F-9686-43B4-A569-B991AABB9952}" type="sibTrans" cxnId="{6657C8BA-F61F-461E-BB41-8EF5B5C58524}">
      <dgm:prSet/>
      <dgm:spPr/>
      <dgm:t>
        <a:bodyPr/>
        <a:lstStyle/>
        <a:p>
          <a:endParaRPr lang="en-US"/>
        </a:p>
      </dgm:t>
    </dgm:pt>
    <dgm:pt modelId="{B72720E8-FE5D-4776-AD71-D344D2CB7A4B}">
      <dgm:prSet phldrT="[Text]" custT="1"/>
      <dgm:spPr/>
      <dgm:t>
        <a:bodyPr/>
        <a:lstStyle/>
        <a:p>
          <a:r>
            <a:rPr lang="en-US" sz="2400" dirty="0" smtClean="0">
              <a:latin typeface="Franklin Gothic Medium Cond" panose="020B0606030402020204" pitchFamily="34" charset="0"/>
            </a:rPr>
            <a:t>Asset-E – Equities</a:t>
          </a:r>
          <a:endParaRPr lang="en-US" sz="2400" dirty="0">
            <a:latin typeface="Franklin Gothic Medium Cond" panose="020B0606030402020204" pitchFamily="34" charset="0"/>
          </a:endParaRPr>
        </a:p>
      </dgm:t>
    </dgm:pt>
    <dgm:pt modelId="{D79E703C-7A33-4C03-8E25-E18CA5AA54F7}" type="parTrans" cxnId="{1130B797-FBF7-4422-B1EC-9888E4004E1F}">
      <dgm:prSet/>
      <dgm:spPr/>
      <dgm:t>
        <a:bodyPr/>
        <a:lstStyle/>
        <a:p>
          <a:endParaRPr lang="en-US"/>
        </a:p>
      </dgm:t>
    </dgm:pt>
    <dgm:pt modelId="{55C8935C-ECDE-46B2-955C-7858167B64F1}" type="sibTrans" cxnId="{1130B797-FBF7-4422-B1EC-9888E4004E1F}">
      <dgm:prSet/>
      <dgm:spPr/>
      <dgm:t>
        <a:bodyPr/>
        <a:lstStyle/>
        <a:p>
          <a:endParaRPr lang="en-US"/>
        </a:p>
      </dgm:t>
    </dgm:pt>
    <dgm:pt modelId="{E36301DE-0E76-4E72-B41F-6DD0C97F1DE1}">
      <dgm:prSet phldrT="[Text]" custT="1"/>
      <dgm:spPr/>
      <dgm:t>
        <a:bodyPr/>
        <a:lstStyle/>
        <a:p>
          <a:r>
            <a:rPr lang="en-US" sz="2400" dirty="0" smtClean="0">
              <a:latin typeface="Franklin Gothic Medium Cond" panose="020B0606030402020204" pitchFamily="34" charset="0"/>
            </a:rPr>
            <a:t>Asset-C – fixed income debts except G-Sec</a:t>
          </a:r>
          <a:endParaRPr lang="en-US" sz="2400" dirty="0">
            <a:latin typeface="Franklin Gothic Medium Cond" panose="020B0606030402020204" pitchFamily="34" charset="0"/>
          </a:endParaRPr>
        </a:p>
      </dgm:t>
    </dgm:pt>
    <dgm:pt modelId="{59A5749F-8EC5-41A5-B38D-1DD8BCBDE8F2}" type="parTrans" cxnId="{CBDE7F92-EA67-483A-9AF7-74F0ACFDE036}">
      <dgm:prSet/>
      <dgm:spPr/>
      <dgm:t>
        <a:bodyPr/>
        <a:lstStyle/>
        <a:p>
          <a:endParaRPr lang="en-US"/>
        </a:p>
      </dgm:t>
    </dgm:pt>
    <dgm:pt modelId="{80CE2C2B-F728-43AB-896B-2A9352C7D4E4}" type="sibTrans" cxnId="{CBDE7F92-EA67-483A-9AF7-74F0ACFDE036}">
      <dgm:prSet/>
      <dgm:spPr/>
      <dgm:t>
        <a:bodyPr/>
        <a:lstStyle/>
        <a:p>
          <a:endParaRPr lang="en-US"/>
        </a:p>
      </dgm:t>
    </dgm:pt>
    <dgm:pt modelId="{758B1514-C438-4962-B590-FAAE3717BAE0}">
      <dgm:prSet phldrT="[Text]" custT="1"/>
      <dgm:spPr/>
      <dgm:t>
        <a:bodyPr/>
        <a:lstStyle/>
        <a:p>
          <a:r>
            <a:rPr lang="en-US" sz="2400" dirty="0" smtClean="0">
              <a:latin typeface="Franklin Gothic Medium Cond" panose="020B0606030402020204" pitchFamily="34" charset="0"/>
            </a:rPr>
            <a:t>Asset-G: only G-sec.</a:t>
          </a:r>
          <a:endParaRPr lang="en-US" sz="2400" dirty="0">
            <a:latin typeface="Franklin Gothic Medium Cond" panose="020B0606030402020204" pitchFamily="34" charset="0"/>
          </a:endParaRPr>
        </a:p>
      </dgm:t>
    </dgm:pt>
    <dgm:pt modelId="{FD0F08B6-98BE-4321-A9EB-BBCC16738AB5}" type="parTrans" cxnId="{66BCFBEE-BC1E-419B-A1DA-2FACE064DBE8}">
      <dgm:prSet/>
      <dgm:spPr/>
      <dgm:t>
        <a:bodyPr/>
        <a:lstStyle/>
        <a:p>
          <a:endParaRPr lang="en-US"/>
        </a:p>
      </dgm:t>
    </dgm:pt>
    <dgm:pt modelId="{0FD6D341-CB1C-4E16-9217-6295CEED7226}" type="sibTrans" cxnId="{66BCFBEE-BC1E-419B-A1DA-2FACE064DBE8}">
      <dgm:prSet/>
      <dgm:spPr/>
      <dgm:t>
        <a:bodyPr/>
        <a:lstStyle/>
        <a:p>
          <a:endParaRPr lang="en-US"/>
        </a:p>
      </dgm:t>
    </dgm:pt>
    <dgm:pt modelId="{8DCDDCE9-8F6A-40BE-B001-0B724072AC6C}" type="pres">
      <dgm:prSet presAssocID="{9007FEBC-FBA3-4607-AD05-C89F1E95EA33}" presName="Name0" presStyleCnt="0">
        <dgm:presLayoutVars>
          <dgm:dir/>
          <dgm:resizeHandles val="exact"/>
        </dgm:presLayoutVars>
      </dgm:prSet>
      <dgm:spPr/>
    </dgm:pt>
    <dgm:pt modelId="{6C3FDE20-25C3-4396-9766-BDAA572E74E4}" type="pres">
      <dgm:prSet presAssocID="{9007FEBC-FBA3-4607-AD05-C89F1E95EA33}" presName="vNodes" presStyleCnt="0"/>
      <dgm:spPr/>
    </dgm:pt>
    <dgm:pt modelId="{701BAB10-DAC7-4CBD-8004-CEA10C6B81E7}" type="pres">
      <dgm:prSet presAssocID="{A58ABC9B-7DB2-40ED-B41E-AA802013BD2C}" presName="node" presStyleLbl="node1" presStyleIdx="0" presStyleCnt="3">
        <dgm:presLayoutVars>
          <dgm:bulletEnabled val="1"/>
        </dgm:presLayoutVars>
      </dgm:prSet>
      <dgm:spPr/>
      <dgm:t>
        <a:bodyPr/>
        <a:lstStyle/>
        <a:p>
          <a:endParaRPr lang="en-US"/>
        </a:p>
      </dgm:t>
    </dgm:pt>
    <dgm:pt modelId="{FD51B4FC-9D2F-40B4-B03F-4BCA8D303D09}" type="pres">
      <dgm:prSet presAssocID="{4AF03514-5042-4CD4-BE34-EC7E3477CB0E}" presName="spacerT" presStyleCnt="0"/>
      <dgm:spPr/>
    </dgm:pt>
    <dgm:pt modelId="{78B3533E-F75F-442E-9B53-A42B3205F717}" type="pres">
      <dgm:prSet presAssocID="{4AF03514-5042-4CD4-BE34-EC7E3477CB0E}" presName="sibTrans" presStyleLbl="sibTrans2D1" presStyleIdx="0" presStyleCnt="2"/>
      <dgm:spPr/>
      <dgm:t>
        <a:bodyPr/>
        <a:lstStyle/>
        <a:p>
          <a:endParaRPr lang="en-US"/>
        </a:p>
      </dgm:t>
    </dgm:pt>
    <dgm:pt modelId="{726C535F-1529-483D-830A-DF185B4A7057}" type="pres">
      <dgm:prSet presAssocID="{4AF03514-5042-4CD4-BE34-EC7E3477CB0E}" presName="spacerB" presStyleCnt="0"/>
      <dgm:spPr/>
    </dgm:pt>
    <dgm:pt modelId="{8F69EB09-FD1B-4ACD-AEC1-7E5C16F7D2EF}" type="pres">
      <dgm:prSet presAssocID="{D265D6D9-96F7-4A07-930B-1B82B68C1898}" presName="node" presStyleLbl="node1" presStyleIdx="1" presStyleCnt="3">
        <dgm:presLayoutVars>
          <dgm:bulletEnabled val="1"/>
        </dgm:presLayoutVars>
      </dgm:prSet>
      <dgm:spPr/>
      <dgm:t>
        <a:bodyPr/>
        <a:lstStyle/>
        <a:p>
          <a:endParaRPr lang="en-US"/>
        </a:p>
      </dgm:t>
    </dgm:pt>
    <dgm:pt modelId="{D1E5BCC6-389E-4C06-AC07-3D98AE28F2FC}" type="pres">
      <dgm:prSet presAssocID="{9007FEBC-FBA3-4607-AD05-C89F1E95EA33}" presName="sibTransLast" presStyleLbl="sibTrans2D1" presStyleIdx="1" presStyleCnt="2"/>
      <dgm:spPr/>
      <dgm:t>
        <a:bodyPr/>
        <a:lstStyle/>
        <a:p>
          <a:endParaRPr lang="en-US"/>
        </a:p>
      </dgm:t>
    </dgm:pt>
    <dgm:pt modelId="{B5F55648-C1CC-4E69-B43A-FD230FE1AD6A}" type="pres">
      <dgm:prSet presAssocID="{9007FEBC-FBA3-4607-AD05-C89F1E95EA33}" presName="connectorText" presStyleLbl="sibTrans2D1" presStyleIdx="1" presStyleCnt="2"/>
      <dgm:spPr/>
      <dgm:t>
        <a:bodyPr/>
        <a:lstStyle/>
        <a:p>
          <a:endParaRPr lang="en-US"/>
        </a:p>
      </dgm:t>
    </dgm:pt>
    <dgm:pt modelId="{837EB6DF-E28D-4300-BD7C-E02DA370511E}" type="pres">
      <dgm:prSet presAssocID="{9007FEBC-FBA3-4607-AD05-C89F1E95EA33}" presName="lastNode" presStyleLbl="node1" presStyleIdx="2" presStyleCnt="3" custScaleY="137206" custLinFactNeighborX="-44502">
        <dgm:presLayoutVars>
          <dgm:bulletEnabled val="1"/>
        </dgm:presLayoutVars>
      </dgm:prSet>
      <dgm:spPr>
        <a:prstGeom prst="rect">
          <a:avLst/>
        </a:prstGeom>
      </dgm:spPr>
      <dgm:t>
        <a:bodyPr/>
        <a:lstStyle/>
        <a:p>
          <a:endParaRPr lang="en-US"/>
        </a:p>
      </dgm:t>
    </dgm:pt>
  </dgm:ptLst>
  <dgm:cxnLst>
    <dgm:cxn modelId="{DFBF48E4-BD70-4DD9-809D-4CC4B7CB3E1D}" srcId="{C1DB252C-09A4-4071-ADD4-63C28F271D62}" destId="{FEA6EB01-68F7-4BD8-BC1A-A0B7D7FCE268}" srcOrd="0" destOrd="0" parTransId="{D26E2728-DAD0-4E57-824E-6234C9C379B4}" sibTransId="{BC8AD507-BB96-44AF-BD1A-E3F1B42D2955}"/>
    <dgm:cxn modelId="{1130B797-FBF7-4422-B1EC-9888E4004E1F}" srcId="{C1DB252C-09A4-4071-ADD4-63C28F271D62}" destId="{B72720E8-FE5D-4776-AD71-D344D2CB7A4B}" srcOrd="3" destOrd="0" parTransId="{D79E703C-7A33-4C03-8E25-E18CA5AA54F7}" sibTransId="{55C8935C-ECDE-46B2-955C-7858167B64F1}"/>
    <dgm:cxn modelId="{DD06243A-441A-452A-8A6E-CF56D3E27188}" type="presOf" srcId="{B72720E8-FE5D-4776-AD71-D344D2CB7A4B}" destId="{837EB6DF-E28D-4300-BD7C-E02DA370511E}" srcOrd="0" destOrd="4" presId="urn:microsoft.com/office/officeart/2005/8/layout/equation2"/>
    <dgm:cxn modelId="{6626CEDC-9329-463C-903E-53BB95A8A367}" type="presOf" srcId="{54B80610-97B2-4DFD-99A6-8F84A8250586}" destId="{837EB6DF-E28D-4300-BD7C-E02DA370511E}" srcOrd="0" destOrd="2" presId="urn:microsoft.com/office/officeart/2005/8/layout/equation2"/>
    <dgm:cxn modelId="{17A84EB2-5A4A-4267-A098-84F258484C7D}" type="presOf" srcId="{A58ABC9B-7DB2-40ED-B41E-AA802013BD2C}" destId="{701BAB10-DAC7-4CBD-8004-CEA10C6B81E7}" srcOrd="0" destOrd="0" presId="urn:microsoft.com/office/officeart/2005/8/layout/equation2"/>
    <dgm:cxn modelId="{36442F47-35CD-4682-B076-CD406D1885C3}" type="presOf" srcId="{758B1514-C438-4962-B590-FAAE3717BAE0}" destId="{837EB6DF-E28D-4300-BD7C-E02DA370511E}" srcOrd="0" destOrd="6" presId="urn:microsoft.com/office/officeart/2005/8/layout/equation2"/>
    <dgm:cxn modelId="{3ABCA99A-BB95-46A4-9599-A92C3359D786}" srcId="{C1DB252C-09A4-4071-ADD4-63C28F271D62}" destId="{54B80610-97B2-4DFD-99A6-8F84A8250586}" srcOrd="1" destOrd="0" parTransId="{A31F3BEE-1613-40C8-A3BC-A90DA532578E}" sibTransId="{80E6D818-AC98-4D67-A7C8-C5C7EE8D220E}"/>
    <dgm:cxn modelId="{EED040B2-E445-40D8-BC23-E95D47324026}" type="presOf" srcId="{FEA6EB01-68F7-4BD8-BC1A-A0B7D7FCE268}" destId="{837EB6DF-E28D-4300-BD7C-E02DA370511E}" srcOrd="0" destOrd="1" presId="urn:microsoft.com/office/officeart/2005/8/layout/equation2"/>
    <dgm:cxn modelId="{CBDE7F92-EA67-483A-9AF7-74F0ACFDE036}" srcId="{C1DB252C-09A4-4071-ADD4-63C28F271D62}" destId="{E36301DE-0E76-4E72-B41F-6DD0C97F1DE1}" srcOrd="4" destOrd="0" parTransId="{59A5749F-8EC5-41A5-B38D-1DD8BCBDE8F2}" sibTransId="{80CE2C2B-F728-43AB-896B-2A9352C7D4E4}"/>
    <dgm:cxn modelId="{6657C8BA-F61F-461E-BB41-8EF5B5C58524}" srcId="{C1DB252C-09A4-4071-ADD4-63C28F271D62}" destId="{F238F163-0DCA-4F0D-B50D-EDDB3667B3BF}" srcOrd="2" destOrd="0" parTransId="{74D392BA-BD5C-4146-B471-762BEE74E952}" sibTransId="{437A368F-9686-43B4-A569-B991AABB9952}"/>
    <dgm:cxn modelId="{66BCFBEE-BC1E-419B-A1DA-2FACE064DBE8}" srcId="{C1DB252C-09A4-4071-ADD4-63C28F271D62}" destId="{758B1514-C438-4962-B590-FAAE3717BAE0}" srcOrd="5" destOrd="0" parTransId="{FD0F08B6-98BE-4321-A9EB-BBCC16738AB5}" sibTransId="{0FD6D341-CB1C-4E16-9217-6295CEED7226}"/>
    <dgm:cxn modelId="{68577F19-B3F8-43F0-8141-B05619A4E8C3}" type="presOf" srcId="{C1DB252C-09A4-4071-ADD4-63C28F271D62}" destId="{837EB6DF-E28D-4300-BD7C-E02DA370511E}" srcOrd="0" destOrd="0" presId="urn:microsoft.com/office/officeart/2005/8/layout/equation2"/>
    <dgm:cxn modelId="{B5D0055B-B9A1-4F51-89F6-B4D2F6BD43E2}" srcId="{9007FEBC-FBA3-4607-AD05-C89F1E95EA33}" destId="{D265D6D9-96F7-4A07-930B-1B82B68C1898}" srcOrd="1" destOrd="0" parTransId="{F2AD442A-22A2-4579-868D-5554AB074B8A}" sibTransId="{CDDF0ECC-DB6B-413F-BE62-32D2F97F57D3}"/>
    <dgm:cxn modelId="{6CDFD611-92EA-4977-8B9B-7CEA18CD6CF8}" srcId="{9007FEBC-FBA3-4607-AD05-C89F1E95EA33}" destId="{C1DB252C-09A4-4071-ADD4-63C28F271D62}" srcOrd="2" destOrd="0" parTransId="{D8544F8C-EFFA-4C27-BFB7-B799036B53F4}" sibTransId="{5E5954B0-B783-4784-B69F-A6A2890B1F5A}"/>
    <dgm:cxn modelId="{1F78886F-0AA7-4666-9C60-EEC0AE59CCA4}" type="presOf" srcId="{D265D6D9-96F7-4A07-930B-1B82B68C1898}" destId="{8F69EB09-FD1B-4ACD-AEC1-7E5C16F7D2EF}" srcOrd="0" destOrd="0" presId="urn:microsoft.com/office/officeart/2005/8/layout/equation2"/>
    <dgm:cxn modelId="{FD78C48E-2E63-4317-BB32-676B58B43F05}" type="presOf" srcId="{9007FEBC-FBA3-4607-AD05-C89F1E95EA33}" destId="{8DCDDCE9-8F6A-40BE-B001-0B724072AC6C}" srcOrd="0" destOrd="0" presId="urn:microsoft.com/office/officeart/2005/8/layout/equation2"/>
    <dgm:cxn modelId="{89F1B22D-6815-4A62-843F-4D23BD899CA4}" type="presOf" srcId="{4AF03514-5042-4CD4-BE34-EC7E3477CB0E}" destId="{78B3533E-F75F-442E-9B53-A42B3205F717}" srcOrd="0" destOrd="0" presId="urn:microsoft.com/office/officeart/2005/8/layout/equation2"/>
    <dgm:cxn modelId="{5A8ECE7E-BED3-4A5E-96E0-73275D3ADCAE}" type="presOf" srcId="{F238F163-0DCA-4F0D-B50D-EDDB3667B3BF}" destId="{837EB6DF-E28D-4300-BD7C-E02DA370511E}" srcOrd="0" destOrd="3" presId="urn:microsoft.com/office/officeart/2005/8/layout/equation2"/>
    <dgm:cxn modelId="{4A1ABF51-BEE8-42B4-A5E4-66C3BE9462EE}" type="presOf" srcId="{E36301DE-0E76-4E72-B41F-6DD0C97F1DE1}" destId="{837EB6DF-E28D-4300-BD7C-E02DA370511E}" srcOrd="0" destOrd="5" presId="urn:microsoft.com/office/officeart/2005/8/layout/equation2"/>
    <dgm:cxn modelId="{9BCED0AE-494C-4C9D-A34C-D8FCC52D5E71}" type="presOf" srcId="{CDDF0ECC-DB6B-413F-BE62-32D2F97F57D3}" destId="{D1E5BCC6-389E-4C06-AC07-3D98AE28F2FC}" srcOrd="0" destOrd="0" presId="urn:microsoft.com/office/officeart/2005/8/layout/equation2"/>
    <dgm:cxn modelId="{8A3A3307-1E51-4D07-8B32-DBA8F4AE6D3B}" srcId="{9007FEBC-FBA3-4607-AD05-C89F1E95EA33}" destId="{A58ABC9B-7DB2-40ED-B41E-AA802013BD2C}" srcOrd="0" destOrd="0" parTransId="{A5DEA1BD-EA66-4301-AB28-52691C3DE898}" sibTransId="{4AF03514-5042-4CD4-BE34-EC7E3477CB0E}"/>
    <dgm:cxn modelId="{9D02B84F-22D4-4109-BBAD-974B10A30804}" type="presOf" srcId="{CDDF0ECC-DB6B-413F-BE62-32D2F97F57D3}" destId="{B5F55648-C1CC-4E69-B43A-FD230FE1AD6A}" srcOrd="1" destOrd="0" presId="urn:microsoft.com/office/officeart/2005/8/layout/equation2"/>
    <dgm:cxn modelId="{FCEAD522-896E-4D4C-84D2-6CEC2DC9D2E9}" type="presParOf" srcId="{8DCDDCE9-8F6A-40BE-B001-0B724072AC6C}" destId="{6C3FDE20-25C3-4396-9766-BDAA572E74E4}" srcOrd="0" destOrd="0" presId="urn:microsoft.com/office/officeart/2005/8/layout/equation2"/>
    <dgm:cxn modelId="{A46E4772-DE6B-49D8-90BA-A36F6A57884B}" type="presParOf" srcId="{6C3FDE20-25C3-4396-9766-BDAA572E74E4}" destId="{701BAB10-DAC7-4CBD-8004-CEA10C6B81E7}" srcOrd="0" destOrd="0" presId="urn:microsoft.com/office/officeart/2005/8/layout/equation2"/>
    <dgm:cxn modelId="{AC826EE3-9C05-4AA5-B49F-4AA7FBDB8A27}" type="presParOf" srcId="{6C3FDE20-25C3-4396-9766-BDAA572E74E4}" destId="{FD51B4FC-9D2F-40B4-B03F-4BCA8D303D09}" srcOrd="1" destOrd="0" presId="urn:microsoft.com/office/officeart/2005/8/layout/equation2"/>
    <dgm:cxn modelId="{B2A99BC5-AFDD-40D8-B36B-E1707A73F8FB}" type="presParOf" srcId="{6C3FDE20-25C3-4396-9766-BDAA572E74E4}" destId="{78B3533E-F75F-442E-9B53-A42B3205F717}" srcOrd="2" destOrd="0" presId="urn:microsoft.com/office/officeart/2005/8/layout/equation2"/>
    <dgm:cxn modelId="{20ACB361-A805-4788-ACBA-F46730A4F25A}" type="presParOf" srcId="{6C3FDE20-25C3-4396-9766-BDAA572E74E4}" destId="{726C535F-1529-483D-830A-DF185B4A7057}" srcOrd="3" destOrd="0" presId="urn:microsoft.com/office/officeart/2005/8/layout/equation2"/>
    <dgm:cxn modelId="{CF4DB657-38E0-47C7-A0E6-D58B5FFC48AC}" type="presParOf" srcId="{6C3FDE20-25C3-4396-9766-BDAA572E74E4}" destId="{8F69EB09-FD1B-4ACD-AEC1-7E5C16F7D2EF}" srcOrd="4" destOrd="0" presId="urn:microsoft.com/office/officeart/2005/8/layout/equation2"/>
    <dgm:cxn modelId="{5B4ED0B7-4EF1-40CD-A9E7-7784AFFFB35E}" type="presParOf" srcId="{8DCDDCE9-8F6A-40BE-B001-0B724072AC6C}" destId="{D1E5BCC6-389E-4C06-AC07-3D98AE28F2FC}" srcOrd="1" destOrd="0" presId="urn:microsoft.com/office/officeart/2005/8/layout/equation2"/>
    <dgm:cxn modelId="{D1A91FFD-6C69-4856-8CD1-4D4666D2B867}" type="presParOf" srcId="{D1E5BCC6-389E-4C06-AC07-3D98AE28F2FC}" destId="{B5F55648-C1CC-4E69-B43A-FD230FE1AD6A}" srcOrd="0" destOrd="0" presId="urn:microsoft.com/office/officeart/2005/8/layout/equation2"/>
    <dgm:cxn modelId="{E4ACE31B-4040-41BB-AC1A-066D2CAEF137}" type="presParOf" srcId="{8DCDDCE9-8F6A-40BE-B001-0B724072AC6C}" destId="{837EB6DF-E28D-4300-BD7C-E02DA370511E}" srcOrd="2" destOrd="0" presId="urn:microsoft.com/office/officeart/2005/8/layout/equation2"/>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33D70-FD3E-4F59-B2BD-ECD7D58E9586}">
      <dsp:nvSpPr>
        <dsp:cNvPr id="0" name=""/>
        <dsp:cNvSpPr/>
      </dsp:nvSpPr>
      <dsp:spPr>
        <a:xfrm>
          <a:off x="75863" y="1557"/>
          <a:ext cx="2708786" cy="3186807"/>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AA9CC551-7CE2-47B4-B9A4-A6E8D1184E17}">
      <dsp:nvSpPr>
        <dsp:cNvPr id="0" name=""/>
        <dsp:cNvSpPr/>
      </dsp:nvSpPr>
      <dsp:spPr>
        <a:xfrm>
          <a:off x="211302" y="352971"/>
          <a:ext cx="2437907" cy="1623541"/>
        </a:xfrm>
        <a:prstGeom prst="rect">
          <a:avLst/>
        </a:prstGeom>
        <a:blipFill rotWithShape="1">
          <a:blip xmlns:r="http://schemas.openxmlformats.org/officeDocument/2006/relationships" r:embed="rId1"/>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9677627A-4259-46E9-9C74-3A9246117885}">
      <dsp:nvSpPr>
        <dsp:cNvPr id="0" name=""/>
        <dsp:cNvSpPr/>
      </dsp:nvSpPr>
      <dsp:spPr>
        <a:xfrm>
          <a:off x="211302" y="2519161"/>
          <a:ext cx="2437907" cy="541731"/>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Environment clearance</a:t>
          </a:r>
          <a:endParaRPr lang="en-US" sz="2000" kern="1200" dirty="0">
            <a:latin typeface="Franklin Gothic Medium Cond" panose="020B0606030402020204" pitchFamily="34" charset="0"/>
          </a:endParaRPr>
        </a:p>
      </dsp:txBody>
      <dsp:txXfrm>
        <a:off x="211302" y="2519161"/>
        <a:ext cx="2437907" cy="541731"/>
      </dsp:txXfrm>
    </dsp:sp>
    <dsp:sp modelId="{6165287E-7949-46D7-AA07-A4FD983013BA}">
      <dsp:nvSpPr>
        <dsp:cNvPr id="0" name=""/>
        <dsp:cNvSpPr/>
      </dsp:nvSpPr>
      <dsp:spPr>
        <a:xfrm>
          <a:off x="211302" y="2200454"/>
          <a:ext cx="2437907" cy="3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Env. Vs Economy</a:t>
          </a:r>
          <a:endParaRPr lang="en-US" sz="2000" kern="1200" dirty="0">
            <a:latin typeface="Franklin Gothic Medium Cond" panose="020B0606030402020204" pitchFamily="34" charset="0"/>
          </a:endParaRPr>
        </a:p>
      </dsp:txBody>
      <dsp:txXfrm>
        <a:off x="211302" y="2200454"/>
        <a:ext cx="2437907" cy="318706"/>
      </dsp:txXfrm>
    </dsp:sp>
    <dsp:sp modelId="{29FF4245-945A-45C8-B853-B234179D1996}">
      <dsp:nvSpPr>
        <dsp:cNvPr id="0" name=""/>
        <dsp:cNvSpPr/>
      </dsp:nvSpPr>
      <dsp:spPr>
        <a:xfrm>
          <a:off x="3402789" y="1557"/>
          <a:ext cx="2708786" cy="3186807"/>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FDC6D81A-232B-4D8F-BBD5-72F3B4071EF0}">
      <dsp:nvSpPr>
        <dsp:cNvPr id="0" name=""/>
        <dsp:cNvSpPr/>
      </dsp:nvSpPr>
      <dsp:spPr>
        <a:xfrm>
          <a:off x="3538229" y="334515"/>
          <a:ext cx="2437907" cy="1660454"/>
        </a:xfrm>
        <a:prstGeom prst="rect">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7D4F7B7-2DB8-478E-BB59-870FF54951F9}">
      <dsp:nvSpPr>
        <dsp:cNvPr id="0" name=""/>
        <dsp:cNvSpPr/>
      </dsp:nvSpPr>
      <dsp:spPr>
        <a:xfrm>
          <a:off x="3538229" y="2519161"/>
          <a:ext cx="2437907" cy="541731"/>
        </a:xfrm>
        <a:prstGeom prst="rect">
          <a:avLst/>
        </a:prstGeom>
        <a:gradFill rotWithShape="0">
          <a:gsLst>
            <a:gs pos="0">
              <a:schemeClr val="accent3">
                <a:hueOff val="-5580972"/>
                <a:satOff val="-30571"/>
                <a:lumOff val="9412"/>
                <a:alphaOff val="0"/>
                <a:shade val="51000"/>
                <a:satMod val="130000"/>
              </a:schemeClr>
            </a:gs>
            <a:gs pos="80000">
              <a:schemeClr val="accent3">
                <a:hueOff val="-5580972"/>
                <a:satOff val="-30571"/>
                <a:lumOff val="9412"/>
                <a:alphaOff val="0"/>
                <a:shade val="93000"/>
                <a:satMod val="130000"/>
              </a:schemeClr>
            </a:gs>
            <a:gs pos="100000">
              <a:schemeClr val="accent3">
                <a:hueOff val="-5580972"/>
                <a:satOff val="-30571"/>
                <a:lumOff val="941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Climate Finance</a:t>
          </a:r>
          <a:endParaRPr lang="en-US" sz="2000" kern="1200" dirty="0">
            <a:latin typeface="Franklin Gothic Medium Cond" panose="020B0606030402020204" pitchFamily="34" charset="0"/>
          </a:endParaRPr>
        </a:p>
      </dsp:txBody>
      <dsp:txXfrm>
        <a:off x="3538229" y="2519161"/>
        <a:ext cx="2437907" cy="541731"/>
      </dsp:txXfrm>
    </dsp:sp>
    <dsp:sp modelId="{167142D6-0CC9-49BF-9751-F5FDBA35B773}">
      <dsp:nvSpPr>
        <dsp:cNvPr id="0" name=""/>
        <dsp:cNvSpPr/>
      </dsp:nvSpPr>
      <dsp:spPr>
        <a:xfrm>
          <a:off x="3538229" y="2200454"/>
          <a:ext cx="2437907" cy="318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1</a:t>
          </a:r>
          <a:r>
            <a:rPr lang="en-US" sz="2000" kern="1200" baseline="30000" dirty="0" smtClean="0">
              <a:latin typeface="Franklin Gothic Medium Cond" panose="020B0606030402020204" pitchFamily="34" charset="0"/>
            </a:rPr>
            <a:t>st</a:t>
          </a:r>
          <a:r>
            <a:rPr lang="en-US" sz="2000" kern="1200" dirty="0" smtClean="0">
              <a:latin typeface="Franklin Gothic Medium Cond" panose="020B0606030402020204" pitchFamily="34" charset="0"/>
            </a:rPr>
            <a:t> world vs 3</a:t>
          </a:r>
          <a:r>
            <a:rPr lang="en-US" sz="2000" kern="1200" baseline="30000" dirty="0" smtClean="0">
              <a:latin typeface="Franklin Gothic Medium Cond" panose="020B0606030402020204" pitchFamily="34" charset="0"/>
            </a:rPr>
            <a:t>rd</a:t>
          </a:r>
          <a:r>
            <a:rPr lang="en-US" sz="2000" kern="1200" dirty="0" smtClean="0">
              <a:latin typeface="Franklin Gothic Medium Cond" panose="020B0606030402020204" pitchFamily="34" charset="0"/>
            </a:rPr>
            <a:t> World</a:t>
          </a:r>
          <a:endParaRPr lang="en-US" sz="2000" kern="1200" dirty="0">
            <a:latin typeface="Franklin Gothic Medium Cond" panose="020B0606030402020204" pitchFamily="34" charset="0"/>
          </a:endParaRPr>
        </a:p>
      </dsp:txBody>
      <dsp:txXfrm>
        <a:off x="3538229" y="2200454"/>
        <a:ext cx="2437907" cy="3187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75272-E3D4-4494-82EE-ABEDA7327C86}">
      <dsp:nvSpPr>
        <dsp:cNvPr id="0" name=""/>
        <dsp:cNvSpPr/>
      </dsp:nvSpPr>
      <dsp:spPr>
        <a:xfrm>
          <a:off x="9242" y="1802561"/>
          <a:ext cx="2762398" cy="165743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latin typeface="Franklin Gothic Medium Cond" panose="020B0606030402020204" pitchFamily="34" charset="0"/>
            </a:rPr>
            <a:t>$ Deposited</a:t>
          </a:r>
          <a:endParaRPr lang="en-US" sz="4600" kern="1200" dirty="0">
            <a:latin typeface="Franklin Gothic Medium Cond" panose="020B0606030402020204" pitchFamily="34" charset="0"/>
          </a:endParaRPr>
        </a:p>
      </dsp:txBody>
      <dsp:txXfrm>
        <a:off x="57787" y="1851106"/>
        <a:ext cx="2665308" cy="1560349"/>
      </dsp:txXfrm>
    </dsp:sp>
    <dsp:sp modelId="{2ECD05F6-C8C0-4224-B512-4C52644EF42F}">
      <dsp:nvSpPr>
        <dsp:cNvPr id="0" name=""/>
        <dsp:cNvSpPr/>
      </dsp:nvSpPr>
      <dsp:spPr>
        <a:xfrm>
          <a:off x="3047880" y="2288744"/>
          <a:ext cx="585628" cy="68507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3047880" y="2425759"/>
        <a:ext cx="409940" cy="411044"/>
      </dsp:txXfrm>
    </dsp:sp>
    <dsp:sp modelId="{3FD810E4-69FE-43D0-9AF5-5E36835D3369}">
      <dsp:nvSpPr>
        <dsp:cNvPr id="0" name=""/>
        <dsp:cNvSpPr/>
      </dsp:nvSpPr>
      <dsp:spPr>
        <a:xfrm>
          <a:off x="3876600" y="1802561"/>
          <a:ext cx="2762398" cy="1657439"/>
        </a:xfrm>
        <a:prstGeom prst="roundRect">
          <a:avLst>
            <a:gd name="adj" fmla="val 10000"/>
          </a:avLst>
        </a:prstGeom>
        <a:solidFill>
          <a:schemeClr val="accent3">
            <a:hueOff val="-2790486"/>
            <a:satOff val="-15286"/>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latin typeface="Franklin Gothic Medium Cond" panose="020B0606030402020204" pitchFamily="34" charset="0"/>
            </a:rPr>
            <a:t>$ Interest Earned</a:t>
          </a:r>
          <a:endParaRPr lang="en-US" sz="4600" kern="1200" dirty="0">
            <a:latin typeface="Franklin Gothic Medium Cond" panose="020B0606030402020204" pitchFamily="34" charset="0"/>
          </a:endParaRPr>
        </a:p>
      </dsp:txBody>
      <dsp:txXfrm>
        <a:off x="3925145" y="1851106"/>
        <a:ext cx="2665308" cy="1560349"/>
      </dsp:txXfrm>
    </dsp:sp>
    <dsp:sp modelId="{2E85CA4C-5BFB-4B22-B44B-A15DCF8F8FC9}">
      <dsp:nvSpPr>
        <dsp:cNvPr id="0" name=""/>
        <dsp:cNvSpPr/>
      </dsp:nvSpPr>
      <dsp:spPr>
        <a:xfrm>
          <a:off x="6915239" y="2288744"/>
          <a:ext cx="585628" cy="685074"/>
        </a:xfrm>
        <a:prstGeom prst="rightArrow">
          <a:avLst>
            <a:gd name="adj1" fmla="val 60000"/>
            <a:gd name="adj2" fmla="val 50000"/>
          </a:avLst>
        </a:prstGeom>
        <a:solidFill>
          <a:schemeClr val="accent3">
            <a:hueOff val="-5580972"/>
            <a:satOff val="-30571"/>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6915239" y="2425759"/>
        <a:ext cx="409940" cy="411044"/>
      </dsp:txXfrm>
    </dsp:sp>
    <dsp:sp modelId="{1CDDA99B-1C03-43E0-8F4D-C824F42081AE}">
      <dsp:nvSpPr>
        <dsp:cNvPr id="0" name=""/>
        <dsp:cNvSpPr/>
      </dsp:nvSpPr>
      <dsp:spPr>
        <a:xfrm>
          <a:off x="7743958" y="1802561"/>
          <a:ext cx="2762398" cy="1657439"/>
        </a:xfrm>
        <a:prstGeom prst="roundRect">
          <a:avLst>
            <a:gd name="adj" fmla="val 10000"/>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latin typeface="Franklin Gothic Medium Cond" panose="020B0606030402020204" pitchFamily="34" charset="0"/>
            </a:rPr>
            <a:t>$ Redeem @Maturity</a:t>
          </a:r>
          <a:endParaRPr lang="en-US" sz="4600" kern="1200" dirty="0">
            <a:latin typeface="Franklin Gothic Medium Cond" panose="020B0606030402020204" pitchFamily="34" charset="0"/>
          </a:endParaRPr>
        </a:p>
      </dsp:txBody>
      <dsp:txXfrm>
        <a:off x="7792503" y="1851106"/>
        <a:ext cx="2665308" cy="15603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F76F3-46C8-4518-80CB-16B06FD31A96}">
      <dsp:nvSpPr>
        <dsp:cNvPr id="0" name=""/>
        <dsp:cNvSpPr/>
      </dsp:nvSpPr>
      <dsp:spPr>
        <a:xfrm>
          <a:off x="-7370646" y="-1127089"/>
          <a:ext cx="8775628" cy="8775628"/>
        </a:xfrm>
        <a:prstGeom prst="blockArc">
          <a:avLst>
            <a:gd name="adj1" fmla="val 18900000"/>
            <a:gd name="adj2" fmla="val 2700000"/>
            <a:gd name="adj3" fmla="val 246"/>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60BE3A-EB24-4A89-B076-C1F77FEE2D59}">
      <dsp:nvSpPr>
        <dsp:cNvPr id="0" name=""/>
        <dsp:cNvSpPr/>
      </dsp:nvSpPr>
      <dsp:spPr>
        <a:xfrm>
          <a:off x="905177" y="652145"/>
          <a:ext cx="6578818" cy="130429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5280" tIns="106680" rIns="106680" bIns="106680" numCol="1" spcCol="1270" anchor="ctr" anchorCtr="0">
          <a:noAutofit/>
        </a:bodyPr>
        <a:lstStyle/>
        <a:p>
          <a:pPr lvl="0" algn="l" defTabSz="1866900">
            <a:lnSpc>
              <a:spcPct val="90000"/>
            </a:lnSpc>
            <a:spcBef>
              <a:spcPct val="0"/>
            </a:spcBef>
            <a:spcAft>
              <a:spcPct val="35000"/>
            </a:spcAft>
          </a:pPr>
          <a:r>
            <a:rPr lang="en-US" sz="4200" kern="1200" dirty="0" smtClean="0">
              <a:latin typeface="Franklin Gothic Medium Cond" panose="020B0606030402020204" pitchFamily="34" charset="0"/>
            </a:rPr>
            <a:t>Social Security</a:t>
          </a:r>
          <a:br>
            <a:rPr lang="en-US" sz="4200" kern="1200" dirty="0" smtClean="0">
              <a:latin typeface="Franklin Gothic Medium Cond" panose="020B0606030402020204" pitchFamily="34" charset="0"/>
            </a:rPr>
          </a:br>
          <a:r>
            <a:rPr lang="en-US" sz="4200" kern="1200" dirty="0" smtClean="0">
              <a:latin typeface="Franklin Gothic Medium Cond" panose="020B0606030402020204" pitchFamily="34" charset="0"/>
            </a:rPr>
            <a:t>Meaning &amp; History</a:t>
          </a:r>
          <a:endParaRPr lang="en-US" sz="4200" kern="1200" dirty="0">
            <a:latin typeface="Franklin Gothic Medium Cond" panose="020B0606030402020204" pitchFamily="34" charset="0"/>
          </a:endParaRPr>
        </a:p>
      </dsp:txBody>
      <dsp:txXfrm>
        <a:off x="905177" y="652145"/>
        <a:ext cx="6578818" cy="1304290"/>
      </dsp:txXfrm>
    </dsp:sp>
    <dsp:sp modelId="{3C2F03FF-417E-4300-AC3A-151114BB53E3}">
      <dsp:nvSpPr>
        <dsp:cNvPr id="0" name=""/>
        <dsp:cNvSpPr/>
      </dsp:nvSpPr>
      <dsp:spPr>
        <a:xfrm>
          <a:off x="89996" y="489108"/>
          <a:ext cx="1630362" cy="163036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488014-2151-475F-A4DC-C0AA4B8C6DE9}">
      <dsp:nvSpPr>
        <dsp:cNvPr id="0" name=""/>
        <dsp:cNvSpPr/>
      </dsp:nvSpPr>
      <dsp:spPr>
        <a:xfrm>
          <a:off x="1379286" y="2608580"/>
          <a:ext cx="6104709" cy="130429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5280" tIns="106680" rIns="106680" bIns="106680" numCol="1" spcCol="1270" anchor="ctr" anchorCtr="0">
          <a:noAutofit/>
        </a:bodyPr>
        <a:lstStyle/>
        <a:p>
          <a:pPr lvl="0" algn="l" defTabSz="1866900">
            <a:lnSpc>
              <a:spcPct val="90000"/>
            </a:lnSpc>
            <a:spcBef>
              <a:spcPct val="0"/>
            </a:spcBef>
            <a:spcAft>
              <a:spcPct val="35000"/>
            </a:spcAft>
          </a:pPr>
          <a:r>
            <a:rPr lang="en-US" sz="4200" kern="1200" dirty="0" smtClean="0">
              <a:latin typeface="Franklin Gothic Medium Cond" panose="020B0606030402020204" pitchFamily="34" charset="0"/>
            </a:rPr>
            <a:t>ESIC, EPFO</a:t>
          </a:r>
          <a:endParaRPr lang="en-US" sz="4200" kern="1200" dirty="0">
            <a:latin typeface="Franklin Gothic Medium Cond" panose="020B0606030402020204" pitchFamily="34" charset="0"/>
          </a:endParaRPr>
        </a:p>
      </dsp:txBody>
      <dsp:txXfrm>
        <a:off x="1379286" y="2608580"/>
        <a:ext cx="6104709" cy="1304290"/>
      </dsp:txXfrm>
    </dsp:sp>
    <dsp:sp modelId="{8E086F27-8D8C-465F-9343-22450A2F293A}">
      <dsp:nvSpPr>
        <dsp:cNvPr id="0" name=""/>
        <dsp:cNvSpPr/>
      </dsp:nvSpPr>
      <dsp:spPr>
        <a:xfrm>
          <a:off x="564105" y="2445543"/>
          <a:ext cx="1630362" cy="1630362"/>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E1E9E1-EB75-4C89-909B-4828A966DE68}">
      <dsp:nvSpPr>
        <dsp:cNvPr id="0" name=""/>
        <dsp:cNvSpPr/>
      </dsp:nvSpPr>
      <dsp:spPr>
        <a:xfrm>
          <a:off x="905177" y="4565015"/>
          <a:ext cx="6578818" cy="130429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5280" tIns="106680" rIns="106680" bIns="106680" numCol="1" spcCol="1270" anchor="ctr" anchorCtr="0">
          <a:noAutofit/>
        </a:bodyPr>
        <a:lstStyle/>
        <a:p>
          <a:pPr lvl="0" algn="l" defTabSz="1866900">
            <a:lnSpc>
              <a:spcPct val="90000"/>
            </a:lnSpc>
            <a:spcBef>
              <a:spcPct val="0"/>
            </a:spcBef>
            <a:spcAft>
              <a:spcPct val="35000"/>
            </a:spcAft>
          </a:pPr>
          <a:r>
            <a:rPr lang="en-US" sz="4200" kern="1200" dirty="0" smtClean="0">
              <a:latin typeface="Franklin Gothic Medium Cond" panose="020B0606030402020204" pitchFamily="34" charset="0"/>
            </a:rPr>
            <a:t>NPS &amp; Atal Pension</a:t>
          </a:r>
          <a:endParaRPr lang="en-US" sz="4200" kern="1200" dirty="0">
            <a:latin typeface="Franklin Gothic Medium Cond" panose="020B0606030402020204" pitchFamily="34" charset="0"/>
          </a:endParaRPr>
        </a:p>
      </dsp:txBody>
      <dsp:txXfrm>
        <a:off x="905177" y="4565015"/>
        <a:ext cx="6578818" cy="1304290"/>
      </dsp:txXfrm>
    </dsp:sp>
    <dsp:sp modelId="{18A3A83D-F801-47FF-A6D4-7AB0904290B5}">
      <dsp:nvSpPr>
        <dsp:cNvPr id="0" name=""/>
        <dsp:cNvSpPr/>
      </dsp:nvSpPr>
      <dsp:spPr>
        <a:xfrm>
          <a:off x="89996" y="4401978"/>
          <a:ext cx="1630362" cy="1630362"/>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8663-F906-4F95-BD29-3E5EE23BF35A}">
      <dsp:nvSpPr>
        <dsp:cNvPr id="0" name=""/>
        <dsp:cNvSpPr/>
      </dsp:nvSpPr>
      <dsp:spPr>
        <a:xfrm>
          <a:off x="5907" y="317652"/>
          <a:ext cx="2811253" cy="1936953"/>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D357520-FD5E-4FEF-AE4C-37B2C3158F5C}">
      <dsp:nvSpPr>
        <dsp:cNvPr id="0" name=""/>
        <dsp:cNvSpPr/>
      </dsp:nvSpPr>
      <dsp:spPr>
        <a:xfrm>
          <a:off x="5907"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SS, NPS, Atal Pension</a:t>
          </a:r>
          <a:endParaRPr lang="en-US" sz="2700" kern="1200" dirty="0">
            <a:solidFill>
              <a:schemeClr val="bg1"/>
            </a:solidFill>
            <a:latin typeface="Franklin Gothic Medium Cond" panose="020B0606030402020204" pitchFamily="34" charset="0"/>
            <a:ea typeface="+mn-ea"/>
            <a:cs typeface="+mn-cs"/>
          </a:endParaRPr>
        </a:p>
      </dsp:txBody>
      <dsp:txXfrm>
        <a:off x="5907" y="2254606"/>
        <a:ext cx="2811253" cy="1042975"/>
      </dsp:txXfrm>
    </dsp:sp>
    <dsp:sp modelId="{47AA52B6-4939-49F7-A8C3-D8CBDDF13E91}">
      <dsp:nvSpPr>
        <dsp:cNvPr id="0" name=""/>
        <dsp:cNvSpPr/>
      </dsp:nvSpPr>
      <dsp:spPr>
        <a:xfrm>
          <a:off x="3098404" y="317652"/>
          <a:ext cx="2811253" cy="1936953"/>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57B642A-83C7-4E4C-9EB0-6FC85221AC8B}">
      <dsp:nvSpPr>
        <dsp:cNvPr id="0" name=""/>
        <dsp:cNvSpPr/>
      </dsp:nvSpPr>
      <dsp:spPr>
        <a:xfrm>
          <a:off x="3098404" y="2254606"/>
          <a:ext cx="2811253" cy="1042975"/>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tx1"/>
              </a:solidFill>
              <a:latin typeface="Franklin Gothic Medium Cond" panose="020B0606030402020204" pitchFamily="34" charset="0"/>
              <a:ea typeface="+mn-ea"/>
              <a:cs typeface="+mn-cs"/>
            </a:rPr>
            <a:t>Insurance: Theory &amp; Types</a:t>
          </a:r>
          <a:endParaRPr lang="en-US" sz="2700" kern="1200" dirty="0">
            <a:solidFill>
              <a:schemeClr val="tx1"/>
            </a:solidFill>
            <a:latin typeface="Franklin Gothic Medium Cond" panose="020B0606030402020204" pitchFamily="34" charset="0"/>
            <a:ea typeface="+mn-ea"/>
            <a:cs typeface="+mn-cs"/>
          </a:endParaRPr>
        </a:p>
      </dsp:txBody>
      <dsp:txXfrm>
        <a:off x="3098404" y="2254606"/>
        <a:ext cx="2811253" cy="1042975"/>
      </dsp:txXfrm>
    </dsp:sp>
    <dsp:sp modelId="{00AB43A7-C77B-4980-9518-86F4ABC6F820}">
      <dsp:nvSpPr>
        <dsp:cNvPr id="0" name=""/>
        <dsp:cNvSpPr/>
      </dsp:nvSpPr>
      <dsp:spPr>
        <a:xfrm>
          <a:off x="6190901" y="317652"/>
          <a:ext cx="2811253" cy="1936953"/>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AED48EF-FE52-4590-9823-57500140A566}">
      <dsp:nvSpPr>
        <dsp:cNvPr id="0" name=""/>
        <dsp:cNvSpPr/>
      </dsp:nvSpPr>
      <dsp:spPr>
        <a:xfrm>
          <a:off x="6190901"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History &amp; Nationalization</a:t>
          </a:r>
          <a:endParaRPr lang="en-US" sz="2700" kern="1200" dirty="0">
            <a:solidFill>
              <a:schemeClr val="bg1"/>
            </a:solidFill>
            <a:latin typeface="Franklin Gothic Medium Cond" panose="020B0606030402020204" pitchFamily="34" charset="0"/>
            <a:ea typeface="+mn-ea"/>
            <a:cs typeface="+mn-cs"/>
          </a:endParaRPr>
        </a:p>
      </dsp:txBody>
      <dsp:txXfrm>
        <a:off x="6190901" y="2254606"/>
        <a:ext cx="2811253" cy="1042975"/>
      </dsp:txXfrm>
    </dsp:sp>
    <dsp:sp modelId="{8783821B-07EE-47C2-A0F3-194EA0022B79}">
      <dsp:nvSpPr>
        <dsp:cNvPr id="0" name=""/>
        <dsp:cNvSpPr/>
      </dsp:nvSpPr>
      <dsp:spPr>
        <a:xfrm>
          <a:off x="9283398" y="317652"/>
          <a:ext cx="2811253" cy="1936953"/>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236D9DB-C6A3-4E97-96BD-25622CA4E551}">
      <dsp:nvSpPr>
        <dsp:cNvPr id="0" name=""/>
        <dsp:cNvSpPr/>
      </dsp:nvSpPr>
      <dsp:spPr>
        <a:xfrm>
          <a:off x="9283398"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Public sector insurance Co.</a:t>
          </a:r>
          <a:endParaRPr lang="en-US" sz="2700" kern="1200" dirty="0">
            <a:solidFill>
              <a:schemeClr val="bg1"/>
            </a:solidFill>
            <a:latin typeface="Franklin Gothic Medium Cond" panose="020B0606030402020204" pitchFamily="34" charset="0"/>
            <a:ea typeface="+mn-ea"/>
            <a:cs typeface="+mn-cs"/>
          </a:endParaRPr>
        </a:p>
      </dsp:txBody>
      <dsp:txXfrm>
        <a:off x="9283398" y="2254606"/>
        <a:ext cx="2811253" cy="1042975"/>
      </dsp:txXfrm>
    </dsp:sp>
    <dsp:sp modelId="{EA52E7B3-E09E-402F-B2B5-4E8408A5DEAF}">
      <dsp:nvSpPr>
        <dsp:cNvPr id="0" name=""/>
        <dsp:cNvSpPr/>
      </dsp:nvSpPr>
      <dsp:spPr>
        <a:xfrm>
          <a:off x="5907" y="3578706"/>
          <a:ext cx="2811253" cy="1936953"/>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18225BF-0EFA-4F78-8401-4480D770A2BE}">
      <dsp:nvSpPr>
        <dsp:cNvPr id="0" name=""/>
        <dsp:cNvSpPr/>
      </dsp:nvSpPr>
      <dsp:spPr>
        <a:xfrm>
          <a:off x="5907"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IRDA, Powers</a:t>
          </a:r>
          <a:endParaRPr lang="en-US" sz="2700" kern="1200" dirty="0">
            <a:solidFill>
              <a:schemeClr val="bg1"/>
            </a:solidFill>
            <a:latin typeface="Franklin Gothic Medium Cond" panose="020B0606030402020204" pitchFamily="34" charset="0"/>
            <a:ea typeface="+mn-ea"/>
            <a:cs typeface="+mn-cs"/>
          </a:endParaRPr>
        </a:p>
      </dsp:txBody>
      <dsp:txXfrm>
        <a:off x="5907" y="5515660"/>
        <a:ext cx="2811253" cy="1042975"/>
      </dsp:txXfrm>
    </dsp:sp>
    <dsp:sp modelId="{FD5B68C8-CC74-4DCF-AB19-5D3568456154}">
      <dsp:nvSpPr>
        <dsp:cNvPr id="0" name=""/>
        <dsp:cNvSpPr/>
      </dsp:nvSpPr>
      <dsp:spPr>
        <a:xfrm>
          <a:off x="3098404" y="3578706"/>
          <a:ext cx="2811253" cy="1936953"/>
        </a:xfrm>
        <a:prstGeom prst="round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FA422-AE72-4975-B439-84379562AFA0}">
      <dsp:nvSpPr>
        <dsp:cNvPr id="0" name=""/>
        <dsp:cNvSpPr/>
      </dsp:nvSpPr>
      <dsp:spPr>
        <a:xfrm>
          <a:off x="3098404"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49% FDI: Pro-Cons</a:t>
          </a:r>
          <a:endParaRPr lang="en-US" sz="2700" kern="1200" dirty="0">
            <a:solidFill>
              <a:schemeClr val="bg1"/>
            </a:solidFill>
            <a:latin typeface="Franklin Gothic Medium Cond" panose="020B0606030402020204" pitchFamily="34" charset="0"/>
            <a:ea typeface="+mn-ea"/>
            <a:cs typeface="+mn-cs"/>
          </a:endParaRPr>
        </a:p>
      </dsp:txBody>
      <dsp:txXfrm>
        <a:off x="3098404" y="5515660"/>
        <a:ext cx="2811253" cy="1042975"/>
      </dsp:txXfrm>
    </dsp:sp>
    <dsp:sp modelId="{49095E72-4E96-4389-B232-5F2A451D41C2}">
      <dsp:nvSpPr>
        <dsp:cNvPr id="0" name=""/>
        <dsp:cNvSpPr/>
      </dsp:nvSpPr>
      <dsp:spPr>
        <a:xfrm>
          <a:off x="6542491" y="3578706"/>
          <a:ext cx="2108074" cy="1936953"/>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A9F079A9-1CB5-417E-A48F-DFA9953451DB}">
      <dsp:nvSpPr>
        <dsp:cNvPr id="0" name=""/>
        <dsp:cNvSpPr/>
      </dsp:nvSpPr>
      <dsp:spPr>
        <a:xfrm>
          <a:off x="6190901" y="5424911"/>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Fin. Inclusion:</a:t>
          </a:r>
        </a:p>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PM JJ &amp; Surksha</a:t>
          </a:r>
          <a:endParaRPr lang="en-US" sz="2700" kern="1200" dirty="0">
            <a:solidFill>
              <a:schemeClr val="bg1"/>
            </a:solidFill>
            <a:latin typeface="Franklin Gothic Medium Cond" panose="020B0606030402020204" pitchFamily="34" charset="0"/>
            <a:ea typeface="+mn-ea"/>
            <a:cs typeface="+mn-cs"/>
          </a:endParaRPr>
        </a:p>
      </dsp:txBody>
      <dsp:txXfrm>
        <a:off x="6190901" y="5424911"/>
        <a:ext cx="2811253" cy="1042975"/>
      </dsp:txXfrm>
    </dsp:sp>
    <dsp:sp modelId="{43498343-F7F0-4842-8E6A-DDA26FAD3935}">
      <dsp:nvSpPr>
        <dsp:cNvPr id="0" name=""/>
        <dsp:cNvSpPr/>
      </dsp:nvSpPr>
      <dsp:spPr>
        <a:xfrm>
          <a:off x="9619048" y="3578706"/>
          <a:ext cx="2139954" cy="1936953"/>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D85A74A3-EC26-4006-9B2A-FEFD84823931}">
      <dsp:nvSpPr>
        <dsp:cNvPr id="0" name=""/>
        <dsp:cNvSpPr/>
      </dsp:nvSpPr>
      <dsp:spPr>
        <a:xfrm>
          <a:off x="9283398"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Intermediaries &amp; Ombudsman</a:t>
          </a:r>
          <a:endParaRPr lang="en-US" sz="2700" kern="1200" dirty="0">
            <a:solidFill>
              <a:schemeClr val="bg1"/>
            </a:solidFill>
            <a:latin typeface="Franklin Gothic Medium Cond" panose="020B0606030402020204" pitchFamily="34" charset="0"/>
            <a:ea typeface="+mn-ea"/>
            <a:cs typeface="+mn-cs"/>
          </a:endParaRPr>
        </a:p>
      </dsp:txBody>
      <dsp:txXfrm>
        <a:off x="9283398" y="5515660"/>
        <a:ext cx="2811253" cy="104297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D855C-AC2F-45A8-87A5-DD940AD3C3FA}">
      <dsp:nvSpPr>
        <dsp:cNvPr id="0" name=""/>
        <dsp:cNvSpPr/>
      </dsp:nvSpPr>
      <dsp:spPr>
        <a:xfrm>
          <a:off x="545811" y="352038"/>
          <a:ext cx="1697768" cy="1913847"/>
        </a:xfrm>
        <a:prstGeom prst="round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1D380-79E7-4A94-BA2A-270B2CF1AC75}">
      <dsp:nvSpPr>
        <dsp:cNvPr id="0" name=""/>
        <dsp:cNvSpPr/>
      </dsp:nvSpPr>
      <dsp:spPr>
        <a:xfrm>
          <a:off x="5837" y="2265885"/>
          <a:ext cx="2777717" cy="1030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What?</a:t>
          </a:r>
          <a:endParaRPr lang="en-US" sz="2700" kern="1200" dirty="0">
            <a:latin typeface="Franklin Gothic Medium Cond" panose="020B0606030402020204" pitchFamily="34" charset="0"/>
          </a:endParaRPr>
        </a:p>
      </dsp:txBody>
      <dsp:txXfrm>
        <a:off x="5837" y="2265885"/>
        <a:ext cx="2777717" cy="1030533"/>
      </dsp:txXfrm>
    </dsp:sp>
    <dsp:sp modelId="{B9858504-9E6F-4B48-8693-720AB3727089}">
      <dsp:nvSpPr>
        <dsp:cNvPr id="0" name=""/>
        <dsp:cNvSpPr/>
      </dsp:nvSpPr>
      <dsp:spPr>
        <a:xfrm>
          <a:off x="3302952" y="352038"/>
          <a:ext cx="2294700" cy="1913847"/>
        </a:xfrm>
        <a:prstGeom prst="round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B026E8-0D17-4AF5-BFF1-461C154DDB75}">
      <dsp:nvSpPr>
        <dsp:cNvPr id="0" name=""/>
        <dsp:cNvSpPr/>
      </dsp:nvSpPr>
      <dsp:spPr>
        <a:xfrm>
          <a:off x="3061443" y="2265885"/>
          <a:ext cx="2777717" cy="1030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How different than bank/MF</a:t>
          </a:r>
          <a:endParaRPr lang="en-US" sz="2700" kern="1200" dirty="0">
            <a:latin typeface="Franklin Gothic Medium Cond" panose="020B0606030402020204" pitchFamily="34" charset="0"/>
          </a:endParaRPr>
        </a:p>
      </dsp:txBody>
      <dsp:txXfrm>
        <a:off x="3061443" y="2265885"/>
        <a:ext cx="2777717" cy="1030533"/>
      </dsp:txXfrm>
    </dsp:sp>
    <dsp:sp modelId="{D755C760-60DE-4E4A-B25B-702C2CE0037B}">
      <dsp:nvSpPr>
        <dsp:cNvPr id="0" name=""/>
        <dsp:cNvSpPr/>
      </dsp:nvSpPr>
      <dsp:spPr>
        <a:xfrm>
          <a:off x="6117049" y="352038"/>
          <a:ext cx="2777717" cy="1913847"/>
        </a:xfrm>
        <a:prstGeom prst="round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A9CEE-C436-4CE9-8B9B-1A76492BA1F3}">
      <dsp:nvSpPr>
        <dsp:cNvPr id="0" name=""/>
        <dsp:cNvSpPr/>
      </dsp:nvSpPr>
      <dsp:spPr>
        <a:xfrm>
          <a:off x="6117049" y="2265885"/>
          <a:ext cx="2777717" cy="1030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Why imp. For Economy</a:t>
          </a:r>
          <a:endParaRPr lang="en-US" sz="2700" kern="1200" dirty="0">
            <a:latin typeface="Franklin Gothic Medium Cond" panose="020B0606030402020204" pitchFamily="34" charset="0"/>
          </a:endParaRPr>
        </a:p>
      </dsp:txBody>
      <dsp:txXfrm>
        <a:off x="6117049" y="2265885"/>
        <a:ext cx="2777717" cy="1030533"/>
      </dsp:txXfrm>
    </dsp:sp>
    <dsp:sp modelId="{362E44EA-C32F-4BA7-9688-C38BFF493AFF}">
      <dsp:nvSpPr>
        <dsp:cNvPr id="0" name=""/>
        <dsp:cNvSpPr/>
      </dsp:nvSpPr>
      <dsp:spPr>
        <a:xfrm>
          <a:off x="9462260" y="352038"/>
          <a:ext cx="2198508" cy="1913847"/>
        </a:xfrm>
        <a:prstGeom prst="round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16D90-9A1A-4F2D-9972-073C0A24030D}">
      <dsp:nvSpPr>
        <dsp:cNvPr id="0" name=""/>
        <dsp:cNvSpPr/>
      </dsp:nvSpPr>
      <dsp:spPr>
        <a:xfrm>
          <a:off x="9172656" y="2265885"/>
          <a:ext cx="2777717" cy="1030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Principles</a:t>
          </a:r>
        </a:p>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Types</a:t>
          </a:r>
          <a:endParaRPr lang="en-US" sz="2700" kern="1200" dirty="0">
            <a:latin typeface="Franklin Gothic Medium Cond" panose="020B0606030402020204" pitchFamily="34" charset="0"/>
          </a:endParaRPr>
        </a:p>
      </dsp:txBody>
      <dsp:txXfrm>
        <a:off x="9172656" y="2265885"/>
        <a:ext cx="2777717" cy="103053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D855C-AC2F-45A8-87A5-DD940AD3C3FA}">
      <dsp:nvSpPr>
        <dsp:cNvPr id="0" name=""/>
        <dsp:cNvSpPr/>
      </dsp:nvSpPr>
      <dsp:spPr>
        <a:xfrm>
          <a:off x="545811" y="1452164"/>
          <a:ext cx="1697768" cy="1913847"/>
        </a:xfrm>
        <a:prstGeom prst="round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1D380-79E7-4A94-BA2A-270B2CF1AC75}">
      <dsp:nvSpPr>
        <dsp:cNvPr id="0" name=""/>
        <dsp:cNvSpPr/>
      </dsp:nvSpPr>
      <dsp:spPr>
        <a:xfrm>
          <a:off x="5837" y="3366011"/>
          <a:ext cx="2777717" cy="1030533"/>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strike="sngStrike" kern="1200" dirty="0" smtClean="0">
              <a:latin typeface="Franklin Gothic Medium Cond" panose="020B0606030402020204" pitchFamily="34" charset="0"/>
            </a:rPr>
            <a:t>What?</a:t>
          </a:r>
          <a:endParaRPr lang="en-US" sz="3100" strike="sngStrike" kern="1200" dirty="0">
            <a:latin typeface="Franklin Gothic Medium Cond" panose="020B0606030402020204" pitchFamily="34" charset="0"/>
          </a:endParaRPr>
        </a:p>
      </dsp:txBody>
      <dsp:txXfrm>
        <a:off x="5837" y="3366011"/>
        <a:ext cx="2777717" cy="1030533"/>
      </dsp:txXfrm>
    </dsp:sp>
    <dsp:sp modelId="{B9858504-9E6F-4B48-8693-720AB3727089}">
      <dsp:nvSpPr>
        <dsp:cNvPr id="0" name=""/>
        <dsp:cNvSpPr/>
      </dsp:nvSpPr>
      <dsp:spPr>
        <a:xfrm>
          <a:off x="3302952" y="1452164"/>
          <a:ext cx="2294700" cy="1913847"/>
        </a:xfrm>
        <a:prstGeom prst="round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B026E8-0D17-4AF5-BFF1-461C154DDB75}">
      <dsp:nvSpPr>
        <dsp:cNvPr id="0" name=""/>
        <dsp:cNvSpPr/>
      </dsp:nvSpPr>
      <dsp:spPr>
        <a:xfrm>
          <a:off x="3061443" y="3366011"/>
          <a:ext cx="2777717" cy="1030533"/>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strike="sngStrike" kern="1200" dirty="0" smtClean="0">
              <a:latin typeface="Franklin Gothic Medium Cond" panose="020B0606030402020204" pitchFamily="34" charset="0"/>
            </a:rPr>
            <a:t>How different than bank/MF</a:t>
          </a:r>
          <a:endParaRPr lang="en-US" sz="3100" strike="sngStrike" kern="1200" dirty="0">
            <a:latin typeface="Franklin Gothic Medium Cond" panose="020B0606030402020204" pitchFamily="34" charset="0"/>
          </a:endParaRPr>
        </a:p>
      </dsp:txBody>
      <dsp:txXfrm>
        <a:off x="3061443" y="3366011"/>
        <a:ext cx="2777717" cy="1030533"/>
      </dsp:txXfrm>
    </dsp:sp>
    <dsp:sp modelId="{D755C760-60DE-4E4A-B25B-702C2CE0037B}">
      <dsp:nvSpPr>
        <dsp:cNvPr id="0" name=""/>
        <dsp:cNvSpPr/>
      </dsp:nvSpPr>
      <dsp:spPr>
        <a:xfrm>
          <a:off x="6117049" y="1452164"/>
          <a:ext cx="2777717" cy="1913847"/>
        </a:xfrm>
        <a:prstGeom prst="round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A9CEE-C436-4CE9-8B9B-1A76492BA1F3}">
      <dsp:nvSpPr>
        <dsp:cNvPr id="0" name=""/>
        <dsp:cNvSpPr/>
      </dsp:nvSpPr>
      <dsp:spPr>
        <a:xfrm>
          <a:off x="6117049" y="3366011"/>
          <a:ext cx="2777717" cy="1030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smtClean="0">
              <a:latin typeface="Franklin Gothic Medium Cond" panose="020B0606030402020204" pitchFamily="34" charset="0"/>
            </a:rPr>
            <a:t>Why imp. For Economy</a:t>
          </a:r>
          <a:endParaRPr lang="en-US" sz="3100" kern="1200" dirty="0">
            <a:latin typeface="Franklin Gothic Medium Cond" panose="020B0606030402020204" pitchFamily="34" charset="0"/>
          </a:endParaRPr>
        </a:p>
      </dsp:txBody>
      <dsp:txXfrm>
        <a:off x="6117049" y="3366011"/>
        <a:ext cx="2777717" cy="1030533"/>
      </dsp:txXfrm>
    </dsp:sp>
    <dsp:sp modelId="{362E44EA-C32F-4BA7-9688-C38BFF493AFF}">
      <dsp:nvSpPr>
        <dsp:cNvPr id="0" name=""/>
        <dsp:cNvSpPr/>
      </dsp:nvSpPr>
      <dsp:spPr>
        <a:xfrm>
          <a:off x="9462260" y="1452164"/>
          <a:ext cx="2198508" cy="1913847"/>
        </a:xfrm>
        <a:prstGeom prst="round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16D90-9A1A-4F2D-9972-073C0A24030D}">
      <dsp:nvSpPr>
        <dsp:cNvPr id="0" name=""/>
        <dsp:cNvSpPr/>
      </dsp:nvSpPr>
      <dsp:spPr>
        <a:xfrm>
          <a:off x="9172656" y="3366011"/>
          <a:ext cx="2777717" cy="1030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smtClean="0">
              <a:latin typeface="Franklin Gothic Medium Cond" panose="020B0606030402020204" pitchFamily="34" charset="0"/>
            </a:rPr>
            <a:t>Principles</a:t>
          </a:r>
          <a:endParaRPr lang="en-US" sz="3100" kern="1200" dirty="0">
            <a:latin typeface="Franklin Gothic Medium Cond" panose="020B0606030402020204" pitchFamily="34" charset="0"/>
          </a:endParaRPr>
        </a:p>
      </dsp:txBody>
      <dsp:txXfrm>
        <a:off x="9172656" y="3366011"/>
        <a:ext cx="2777717" cy="10305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D855C-AC2F-45A8-87A5-DD940AD3C3FA}">
      <dsp:nvSpPr>
        <dsp:cNvPr id="0" name=""/>
        <dsp:cNvSpPr/>
      </dsp:nvSpPr>
      <dsp:spPr>
        <a:xfrm>
          <a:off x="545811" y="1452164"/>
          <a:ext cx="1697768" cy="1913847"/>
        </a:xfrm>
        <a:prstGeom prst="round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1D380-79E7-4A94-BA2A-270B2CF1AC75}">
      <dsp:nvSpPr>
        <dsp:cNvPr id="0" name=""/>
        <dsp:cNvSpPr/>
      </dsp:nvSpPr>
      <dsp:spPr>
        <a:xfrm>
          <a:off x="5837" y="3366011"/>
          <a:ext cx="2777717" cy="1030533"/>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strike="sngStrike" kern="1200" dirty="0" smtClean="0">
              <a:latin typeface="Franklin Gothic Medium Cond" panose="020B0606030402020204" pitchFamily="34" charset="0"/>
            </a:rPr>
            <a:t>What?</a:t>
          </a:r>
          <a:endParaRPr lang="en-US" sz="3100" strike="sngStrike" kern="1200" dirty="0">
            <a:latin typeface="Franklin Gothic Medium Cond" panose="020B0606030402020204" pitchFamily="34" charset="0"/>
          </a:endParaRPr>
        </a:p>
      </dsp:txBody>
      <dsp:txXfrm>
        <a:off x="5837" y="3366011"/>
        <a:ext cx="2777717" cy="1030533"/>
      </dsp:txXfrm>
    </dsp:sp>
    <dsp:sp modelId="{B9858504-9E6F-4B48-8693-720AB3727089}">
      <dsp:nvSpPr>
        <dsp:cNvPr id="0" name=""/>
        <dsp:cNvSpPr/>
      </dsp:nvSpPr>
      <dsp:spPr>
        <a:xfrm>
          <a:off x="3302952" y="1452164"/>
          <a:ext cx="2294700" cy="1913847"/>
        </a:xfrm>
        <a:prstGeom prst="round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B026E8-0D17-4AF5-BFF1-461C154DDB75}">
      <dsp:nvSpPr>
        <dsp:cNvPr id="0" name=""/>
        <dsp:cNvSpPr/>
      </dsp:nvSpPr>
      <dsp:spPr>
        <a:xfrm>
          <a:off x="3061443" y="3366011"/>
          <a:ext cx="2777717" cy="1030533"/>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strike="sngStrike" kern="1200" dirty="0" smtClean="0">
              <a:latin typeface="Franklin Gothic Medium Cond" panose="020B0606030402020204" pitchFamily="34" charset="0"/>
            </a:rPr>
            <a:t>How different than bank/MF</a:t>
          </a:r>
          <a:endParaRPr lang="en-US" sz="3100" strike="sngStrike" kern="1200" dirty="0">
            <a:latin typeface="Franklin Gothic Medium Cond" panose="020B0606030402020204" pitchFamily="34" charset="0"/>
          </a:endParaRPr>
        </a:p>
      </dsp:txBody>
      <dsp:txXfrm>
        <a:off x="3061443" y="3366011"/>
        <a:ext cx="2777717" cy="1030533"/>
      </dsp:txXfrm>
    </dsp:sp>
    <dsp:sp modelId="{D755C760-60DE-4E4A-B25B-702C2CE0037B}">
      <dsp:nvSpPr>
        <dsp:cNvPr id="0" name=""/>
        <dsp:cNvSpPr/>
      </dsp:nvSpPr>
      <dsp:spPr>
        <a:xfrm>
          <a:off x="6117049" y="1452164"/>
          <a:ext cx="2777717" cy="1913847"/>
        </a:xfrm>
        <a:prstGeom prst="round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A9CEE-C436-4CE9-8B9B-1A76492BA1F3}">
      <dsp:nvSpPr>
        <dsp:cNvPr id="0" name=""/>
        <dsp:cNvSpPr/>
      </dsp:nvSpPr>
      <dsp:spPr>
        <a:xfrm>
          <a:off x="6117049" y="3366011"/>
          <a:ext cx="2777717" cy="1030533"/>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strike="sngStrike" kern="1200" dirty="0" smtClean="0">
              <a:latin typeface="Franklin Gothic Medium Cond" panose="020B0606030402020204" pitchFamily="34" charset="0"/>
            </a:rPr>
            <a:t>Why imp. For Economy</a:t>
          </a:r>
          <a:endParaRPr lang="en-US" sz="3100" strike="sngStrike" kern="1200" dirty="0">
            <a:latin typeface="Franklin Gothic Medium Cond" panose="020B0606030402020204" pitchFamily="34" charset="0"/>
          </a:endParaRPr>
        </a:p>
      </dsp:txBody>
      <dsp:txXfrm>
        <a:off x="6117049" y="3366011"/>
        <a:ext cx="2777717" cy="1030533"/>
      </dsp:txXfrm>
    </dsp:sp>
    <dsp:sp modelId="{362E44EA-C32F-4BA7-9688-C38BFF493AFF}">
      <dsp:nvSpPr>
        <dsp:cNvPr id="0" name=""/>
        <dsp:cNvSpPr/>
      </dsp:nvSpPr>
      <dsp:spPr>
        <a:xfrm>
          <a:off x="9462260" y="1452164"/>
          <a:ext cx="2198508" cy="1913847"/>
        </a:xfrm>
        <a:prstGeom prst="round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16D90-9A1A-4F2D-9972-073C0A24030D}">
      <dsp:nvSpPr>
        <dsp:cNvPr id="0" name=""/>
        <dsp:cNvSpPr/>
      </dsp:nvSpPr>
      <dsp:spPr>
        <a:xfrm>
          <a:off x="9172656" y="3366011"/>
          <a:ext cx="2777717" cy="1030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smtClean="0">
              <a:latin typeface="Franklin Gothic Medium Cond" panose="020B0606030402020204" pitchFamily="34" charset="0"/>
            </a:rPr>
            <a:t>Principles</a:t>
          </a:r>
          <a:endParaRPr lang="en-US" sz="3100" kern="1200" dirty="0">
            <a:latin typeface="Franklin Gothic Medium Cond" panose="020B0606030402020204" pitchFamily="34" charset="0"/>
          </a:endParaRPr>
        </a:p>
      </dsp:txBody>
      <dsp:txXfrm>
        <a:off x="9172656" y="3366011"/>
        <a:ext cx="2777717" cy="103053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84A8B-4B8A-4CF2-AE96-67F7E23515B2}">
      <dsp:nvSpPr>
        <dsp:cNvPr id="0" name=""/>
        <dsp:cNvSpPr/>
      </dsp:nvSpPr>
      <dsp:spPr>
        <a:xfrm>
          <a:off x="0" y="137576"/>
          <a:ext cx="2913571" cy="113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err="1" smtClean="0">
              <a:latin typeface="Franklin Gothic Medium Cond" panose="020B0606030402020204" pitchFamily="34" charset="0"/>
            </a:rPr>
            <a:t>Uberrima</a:t>
          </a:r>
          <a:r>
            <a:rPr lang="en-US" sz="3600" kern="1200" dirty="0" smtClean="0">
              <a:latin typeface="Franklin Gothic Medium Cond" panose="020B0606030402020204" pitchFamily="34" charset="0"/>
            </a:rPr>
            <a:t> fides</a:t>
          </a:r>
          <a:endParaRPr lang="en-US" sz="3600" kern="1200" dirty="0">
            <a:latin typeface="Franklin Gothic Medium Cond" panose="020B0606030402020204" pitchFamily="34" charset="0"/>
          </a:endParaRPr>
        </a:p>
      </dsp:txBody>
      <dsp:txXfrm>
        <a:off x="0" y="137576"/>
        <a:ext cx="2913571" cy="1136025"/>
      </dsp:txXfrm>
    </dsp:sp>
    <dsp:sp modelId="{D987C919-E30D-4D71-9B3D-99C8FF9A7BF7}">
      <dsp:nvSpPr>
        <dsp:cNvPr id="0" name=""/>
        <dsp:cNvSpPr/>
      </dsp:nvSpPr>
      <dsp:spPr>
        <a:xfrm>
          <a:off x="2913571" y="137576"/>
          <a:ext cx="582714" cy="1136025"/>
        </a:xfrm>
        <a:prstGeom prst="leftBrace">
          <a:avLst>
            <a:gd name="adj1" fmla="val 35000"/>
            <a:gd name="adj2" fmla="val 5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644B2C-7DA4-469F-9F47-C8B02EBD712F}">
      <dsp:nvSpPr>
        <dsp:cNvPr id="0" name=""/>
        <dsp:cNvSpPr/>
      </dsp:nvSpPr>
      <dsp:spPr>
        <a:xfrm>
          <a:off x="3729371" y="137576"/>
          <a:ext cx="7924915" cy="1136025"/>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smtClean="0">
              <a:latin typeface="Franklin Gothic Medium Cond" panose="020B0606030402020204" pitchFamily="34" charset="0"/>
            </a:rPr>
            <a:t>Good faith, hide nothing</a:t>
          </a:r>
          <a:endParaRPr lang="en-US" sz="3600" kern="1200" dirty="0">
            <a:latin typeface="Franklin Gothic Medium Cond" panose="020B0606030402020204" pitchFamily="34" charset="0"/>
          </a:endParaRPr>
        </a:p>
      </dsp:txBody>
      <dsp:txXfrm>
        <a:off x="3729371" y="137576"/>
        <a:ext cx="7924915" cy="1136025"/>
      </dsp:txXfrm>
    </dsp:sp>
    <dsp:sp modelId="{4BA1DDD2-735A-48D5-9C9B-8F0447329EFF}">
      <dsp:nvSpPr>
        <dsp:cNvPr id="0" name=""/>
        <dsp:cNvSpPr/>
      </dsp:nvSpPr>
      <dsp:spPr>
        <a:xfrm>
          <a:off x="0" y="1425476"/>
          <a:ext cx="2913571" cy="71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latin typeface="Franklin Gothic Medium Cond" panose="020B0606030402020204" pitchFamily="34" charset="0"/>
            </a:rPr>
            <a:t>Indemnity</a:t>
          </a:r>
          <a:endParaRPr lang="en-US" sz="3600" kern="1200" dirty="0">
            <a:latin typeface="Franklin Gothic Medium Cond" panose="020B0606030402020204" pitchFamily="34" charset="0"/>
          </a:endParaRPr>
        </a:p>
      </dsp:txBody>
      <dsp:txXfrm>
        <a:off x="0" y="1425476"/>
        <a:ext cx="2913571" cy="712800"/>
      </dsp:txXfrm>
    </dsp:sp>
    <dsp:sp modelId="{9170BA64-9643-4CD7-BAB4-4CC59705CCF4}">
      <dsp:nvSpPr>
        <dsp:cNvPr id="0" name=""/>
        <dsp:cNvSpPr/>
      </dsp:nvSpPr>
      <dsp:spPr>
        <a:xfrm>
          <a:off x="2913571" y="1403201"/>
          <a:ext cx="582714" cy="757350"/>
        </a:xfrm>
        <a:prstGeom prst="leftBrace">
          <a:avLst>
            <a:gd name="adj1" fmla="val 35000"/>
            <a:gd name="adj2" fmla="val 5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E7EAA7-88B8-4E9E-80E9-66741C1F0681}">
      <dsp:nvSpPr>
        <dsp:cNvPr id="0" name=""/>
        <dsp:cNvSpPr/>
      </dsp:nvSpPr>
      <dsp:spPr>
        <a:xfrm>
          <a:off x="3729371" y="1403201"/>
          <a:ext cx="7924915" cy="757350"/>
        </a:xfrm>
        <a:prstGeom prst="rect">
          <a:avLst/>
        </a:prstGeom>
        <a:gradFill rotWithShape="0">
          <a:gsLst>
            <a:gs pos="0">
              <a:schemeClr val="accent2">
                <a:hueOff val="-2266801"/>
                <a:satOff val="1309"/>
                <a:lumOff val="-2402"/>
                <a:alphaOff val="0"/>
                <a:shade val="51000"/>
                <a:satMod val="130000"/>
              </a:schemeClr>
            </a:gs>
            <a:gs pos="80000">
              <a:schemeClr val="accent2">
                <a:hueOff val="-2266801"/>
                <a:satOff val="1309"/>
                <a:lumOff val="-2402"/>
                <a:alphaOff val="0"/>
                <a:shade val="93000"/>
                <a:satMod val="130000"/>
              </a:schemeClr>
            </a:gs>
            <a:gs pos="100000">
              <a:schemeClr val="accent2">
                <a:hueOff val="-2266801"/>
                <a:satOff val="1309"/>
                <a:lumOff val="-240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smtClean="0">
              <a:latin typeface="Franklin Gothic Medium Cond" panose="020B0606030402020204" pitchFamily="34" charset="0"/>
            </a:rPr>
            <a:t>Only to extend of “REAL” loss, not imaginary</a:t>
          </a:r>
          <a:endParaRPr lang="en-US" sz="3600" kern="1200" dirty="0">
            <a:latin typeface="Franklin Gothic Medium Cond" panose="020B0606030402020204" pitchFamily="34" charset="0"/>
          </a:endParaRPr>
        </a:p>
      </dsp:txBody>
      <dsp:txXfrm>
        <a:off x="3729371" y="1403201"/>
        <a:ext cx="7924915" cy="757350"/>
      </dsp:txXfrm>
    </dsp:sp>
    <dsp:sp modelId="{6E0AC9B8-0BB4-45AD-8FDA-C911A1694ED3}">
      <dsp:nvSpPr>
        <dsp:cNvPr id="0" name=""/>
        <dsp:cNvSpPr/>
      </dsp:nvSpPr>
      <dsp:spPr>
        <a:xfrm>
          <a:off x="0" y="2312426"/>
          <a:ext cx="2913571" cy="71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latin typeface="Franklin Gothic Medium Cond" panose="020B0606030402020204" pitchFamily="34" charset="0"/>
            </a:rPr>
            <a:t>Subrogation</a:t>
          </a:r>
          <a:endParaRPr lang="en-US" sz="3600" kern="1200" dirty="0">
            <a:latin typeface="Franklin Gothic Medium Cond" panose="020B0606030402020204" pitchFamily="34" charset="0"/>
          </a:endParaRPr>
        </a:p>
      </dsp:txBody>
      <dsp:txXfrm>
        <a:off x="0" y="2312426"/>
        <a:ext cx="2913571" cy="712800"/>
      </dsp:txXfrm>
    </dsp:sp>
    <dsp:sp modelId="{6FF74CAB-EE91-418D-8C8A-DF2D554BA0BC}">
      <dsp:nvSpPr>
        <dsp:cNvPr id="0" name=""/>
        <dsp:cNvSpPr/>
      </dsp:nvSpPr>
      <dsp:spPr>
        <a:xfrm>
          <a:off x="2913571" y="2290151"/>
          <a:ext cx="582714" cy="757350"/>
        </a:xfrm>
        <a:prstGeom prst="leftBrace">
          <a:avLst>
            <a:gd name="adj1" fmla="val 35000"/>
            <a:gd name="adj2" fmla="val 5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71A3D1-A72E-4E56-AA46-DD318BF92B4F}">
      <dsp:nvSpPr>
        <dsp:cNvPr id="0" name=""/>
        <dsp:cNvSpPr/>
      </dsp:nvSpPr>
      <dsp:spPr>
        <a:xfrm>
          <a:off x="3729371" y="2290151"/>
          <a:ext cx="7924915" cy="757350"/>
        </a:xfrm>
        <a:prstGeom prst="rect">
          <a:avLst/>
        </a:prstGeom>
        <a:gradFill rotWithShape="0">
          <a:gsLst>
            <a:gs pos="0">
              <a:schemeClr val="accent2">
                <a:hueOff val="-4533602"/>
                <a:satOff val="2618"/>
                <a:lumOff val="-4804"/>
                <a:alphaOff val="0"/>
                <a:shade val="51000"/>
                <a:satMod val="130000"/>
              </a:schemeClr>
            </a:gs>
            <a:gs pos="80000">
              <a:schemeClr val="accent2">
                <a:hueOff val="-4533602"/>
                <a:satOff val="2618"/>
                <a:lumOff val="-4804"/>
                <a:alphaOff val="0"/>
                <a:shade val="93000"/>
                <a:satMod val="130000"/>
              </a:schemeClr>
            </a:gs>
            <a:gs pos="100000">
              <a:schemeClr val="accent2">
                <a:hueOff val="-4533602"/>
                <a:satOff val="2618"/>
                <a:lumOff val="-480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smtClean="0">
              <a:latin typeface="Franklin Gothic Medium Cond" panose="020B0606030402020204" pitchFamily="34" charset="0"/>
            </a:rPr>
            <a:t>Insurer can Recover from negligent 3</a:t>
          </a:r>
          <a:r>
            <a:rPr lang="en-US" sz="3600" kern="1200" baseline="30000" dirty="0" smtClean="0">
              <a:latin typeface="Franklin Gothic Medium Cond" panose="020B0606030402020204" pitchFamily="34" charset="0"/>
            </a:rPr>
            <a:t>rd</a:t>
          </a:r>
          <a:r>
            <a:rPr lang="en-US" sz="3600" kern="1200" dirty="0" smtClean="0">
              <a:latin typeface="Franklin Gothic Medium Cond" panose="020B0606030402020204" pitchFamily="34" charset="0"/>
            </a:rPr>
            <a:t> party</a:t>
          </a:r>
          <a:endParaRPr lang="en-US" sz="3600" kern="1200" dirty="0">
            <a:latin typeface="Franklin Gothic Medium Cond" panose="020B0606030402020204" pitchFamily="34" charset="0"/>
          </a:endParaRPr>
        </a:p>
      </dsp:txBody>
      <dsp:txXfrm>
        <a:off x="3729371" y="2290151"/>
        <a:ext cx="7924915" cy="757350"/>
      </dsp:txXfrm>
    </dsp:sp>
    <dsp:sp modelId="{2DB10711-80E8-456C-BBD7-15BCC5499A20}">
      <dsp:nvSpPr>
        <dsp:cNvPr id="0" name=""/>
        <dsp:cNvSpPr/>
      </dsp:nvSpPr>
      <dsp:spPr>
        <a:xfrm>
          <a:off x="0" y="3177101"/>
          <a:ext cx="2913571" cy="113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err="1" smtClean="0">
              <a:latin typeface="Franklin Gothic Medium Cond" panose="020B0606030402020204" pitchFamily="34" charset="0"/>
            </a:rPr>
            <a:t>Causa</a:t>
          </a:r>
          <a:r>
            <a:rPr lang="en-US" sz="3600" kern="1200" dirty="0" smtClean="0">
              <a:latin typeface="Franklin Gothic Medium Cond" panose="020B0606030402020204" pitchFamily="34" charset="0"/>
            </a:rPr>
            <a:t> </a:t>
          </a:r>
          <a:r>
            <a:rPr lang="en-US" sz="3600" kern="1200" dirty="0" err="1" smtClean="0">
              <a:latin typeface="Franklin Gothic Medium Cond" panose="020B0606030402020204" pitchFamily="34" charset="0"/>
            </a:rPr>
            <a:t>proxima</a:t>
          </a:r>
          <a:endParaRPr lang="en-US" sz="3600" kern="1200" dirty="0">
            <a:latin typeface="Franklin Gothic Medium Cond" panose="020B0606030402020204" pitchFamily="34" charset="0"/>
          </a:endParaRPr>
        </a:p>
      </dsp:txBody>
      <dsp:txXfrm>
        <a:off x="0" y="3177101"/>
        <a:ext cx="2913571" cy="1136025"/>
      </dsp:txXfrm>
    </dsp:sp>
    <dsp:sp modelId="{2932C481-F9FF-4798-8492-0FC16D0CBF7E}">
      <dsp:nvSpPr>
        <dsp:cNvPr id="0" name=""/>
        <dsp:cNvSpPr/>
      </dsp:nvSpPr>
      <dsp:spPr>
        <a:xfrm>
          <a:off x="2913571" y="3177101"/>
          <a:ext cx="582714" cy="1136025"/>
        </a:xfrm>
        <a:prstGeom prst="leftBrace">
          <a:avLst>
            <a:gd name="adj1" fmla="val 35000"/>
            <a:gd name="adj2" fmla="val 5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3288CA-D19D-41F1-84B8-B5624F1DEE93}">
      <dsp:nvSpPr>
        <dsp:cNvPr id="0" name=""/>
        <dsp:cNvSpPr/>
      </dsp:nvSpPr>
      <dsp:spPr>
        <a:xfrm>
          <a:off x="3729371" y="3177101"/>
          <a:ext cx="7924915" cy="1136025"/>
        </a:xfrm>
        <a:prstGeom prst="rect">
          <a:avLst/>
        </a:prstGeom>
        <a:gradFill rotWithShape="0">
          <a:gsLst>
            <a:gs pos="0">
              <a:schemeClr val="accent2">
                <a:hueOff val="-6800403"/>
                <a:satOff val="3927"/>
                <a:lumOff val="-7205"/>
                <a:alphaOff val="0"/>
                <a:shade val="51000"/>
                <a:satMod val="130000"/>
              </a:schemeClr>
            </a:gs>
            <a:gs pos="80000">
              <a:schemeClr val="accent2">
                <a:hueOff val="-6800403"/>
                <a:satOff val="3927"/>
                <a:lumOff val="-7205"/>
                <a:alphaOff val="0"/>
                <a:shade val="93000"/>
                <a:satMod val="130000"/>
              </a:schemeClr>
            </a:gs>
            <a:gs pos="100000">
              <a:schemeClr val="accent2">
                <a:hueOff val="-6800403"/>
                <a:satOff val="3927"/>
                <a:lumOff val="-720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smtClean="0">
              <a:latin typeface="Franklin Gothic Medium Cond" panose="020B0606030402020204" pitchFamily="34" charset="0"/>
            </a:rPr>
            <a:t>Direct loss link (explosion w/o fire= no $$)</a:t>
          </a:r>
          <a:endParaRPr lang="en-US" sz="3600" kern="1200" dirty="0">
            <a:latin typeface="Franklin Gothic Medium Cond" panose="020B0606030402020204" pitchFamily="34" charset="0"/>
          </a:endParaRPr>
        </a:p>
      </dsp:txBody>
      <dsp:txXfrm>
        <a:off x="3729371" y="3177101"/>
        <a:ext cx="7924915" cy="1136025"/>
      </dsp:txXfrm>
    </dsp:sp>
    <dsp:sp modelId="{D9A8C86D-EA47-47C9-8758-73B92FC84316}">
      <dsp:nvSpPr>
        <dsp:cNvPr id="0" name=""/>
        <dsp:cNvSpPr/>
      </dsp:nvSpPr>
      <dsp:spPr>
        <a:xfrm>
          <a:off x="0" y="4495977"/>
          <a:ext cx="2913571" cy="113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latin typeface="Franklin Gothic Medium Cond" panose="020B0606030402020204" pitchFamily="34" charset="0"/>
            </a:rPr>
            <a:t>Insurable interest</a:t>
          </a:r>
          <a:endParaRPr lang="en-US" sz="3600" kern="1200" dirty="0">
            <a:latin typeface="Franklin Gothic Medium Cond" panose="020B0606030402020204" pitchFamily="34" charset="0"/>
          </a:endParaRPr>
        </a:p>
      </dsp:txBody>
      <dsp:txXfrm>
        <a:off x="0" y="4495977"/>
        <a:ext cx="2913571" cy="1136025"/>
      </dsp:txXfrm>
    </dsp:sp>
    <dsp:sp modelId="{9ED31410-3642-422E-9D4D-716624DA39B4}">
      <dsp:nvSpPr>
        <dsp:cNvPr id="0" name=""/>
        <dsp:cNvSpPr/>
      </dsp:nvSpPr>
      <dsp:spPr>
        <a:xfrm>
          <a:off x="2913571" y="4442726"/>
          <a:ext cx="582714" cy="1242527"/>
        </a:xfrm>
        <a:prstGeom prst="leftBrace">
          <a:avLst>
            <a:gd name="adj1" fmla="val 35000"/>
            <a:gd name="adj2" fmla="val 5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1308B7-EB7F-4317-ACF1-3423E39C4B35}">
      <dsp:nvSpPr>
        <dsp:cNvPr id="0" name=""/>
        <dsp:cNvSpPr/>
      </dsp:nvSpPr>
      <dsp:spPr>
        <a:xfrm>
          <a:off x="3729371" y="4442726"/>
          <a:ext cx="7924915" cy="1242527"/>
        </a:xfrm>
        <a:prstGeom prst="rect">
          <a:avLst/>
        </a:prstGeom>
        <a:gradFill rotWithShape="0">
          <a:gsLst>
            <a:gs pos="0">
              <a:schemeClr val="accent2">
                <a:hueOff val="-9067203"/>
                <a:satOff val="5236"/>
                <a:lumOff val="-9607"/>
                <a:alphaOff val="0"/>
                <a:shade val="51000"/>
                <a:satMod val="130000"/>
              </a:schemeClr>
            </a:gs>
            <a:gs pos="80000">
              <a:schemeClr val="accent2">
                <a:hueOff val="-9067203"/>
                <a:satOff val="5236"/>
                <a:lumOff val="-9607"/>
                <a:alphaOff val="0"/>
                <a:shade val="93000"/>
                <a:satMod val="130000"/>
              </a:schemeClr>
            </a:gs>
            <a:gs pos="100000">
              <a:schemeClr val="accent2">
                <a:hueOff val="-9067203"/>
                <a:satOff val="5236"/>
                <a:lumOff val="-96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smtClean="0">
              <a:latin typeface="Franklin Gothic Medium Cond" panose="020B0606030402020204" pitchFamily="34" charset="0"/>
            </a:rPr>
            <a:t>If “x” not happen, client remains in same position, “x” happens client in bad position</a:t>
          </a:r>
          <a:endParaRPr lang="en-US" sz="3600" kern="1200" dirty="0">
            <a:latin typeface="Franklin Gothic Medium Cond" panose="020B0606030402020204" pitchFamily="34" charset="0"/>
          </a:endParaRPr>
        </a:p>
      </dsp:txBody>
      <dsp:txXfrm>
        <a:off x="3729371" y="4442726"/>
        <a:ext cx="7924915" cy="12425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F695C-B4D3-418E-A1FE-677CC241A3DC}">
      <dsp:nvSpPr>
        <dsp:cNvPr id="0" name=""/>
        <dsp:cNvSpPr/>
      </dsp:nvSpPr>
      <dsp:spPr>
        <a:xfrm>
          <a:off x="798" y="706642"/>
          <a:ext cx="4739999" cy="3502842"/>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2972E817-1991-40C2-901F-ED516D798390}">
      <dsp:nvSpPr>
        <dsp:cNvPr id="0" name=""/>
        <dsp:cNvSpPr/>
      </dsp:nvSpPr>
      <dsp:spPr>
        <a:xfrm>
          <a:off x="958883" y="3574354"/>
          <a:ext cx="4084467" cy="98156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422400">
            <a:lnSpc>
              <a:spcPct val="90000"/>
            </a:lnSpc>
            <a:spcBef>
              <a:spcPct val="0"/>
            </a:spcBef>
            <a:spcAft>
              <a:spcPct val="5000"/>
            </a:spcAft>
          </a:pPr>
          <a:r>
            <a:rPr lang="en-US" sz="3200" kern="1200" dirty="0" smtClean="0">
              <a:latin typeface="Franklin Gothic Medium Cond" panose="020B0606030402020204" pitchFamily="34" charset="0"/>
            </a:rPr>
            <a:t>Life (~80%)</a:t>
          </a:r>
          <a:endParaRPr lang="en-US" sz="3200" kern="1200" dirty="0">
            <a:latin typeface="Franklin Gothic Medium Cond" panose="020B0606030402020204" pitchFamily="34" charset="0"/>
          </a:endParaRPr>
        </a:p>
      </dsp:txBody>
      <dsp:txXfrm>
        <a:off x="958883" y="3574354"/>
        <a:ext cx="4084467" cy="981565"/>
      </dsp:txXfrm>
    </dsp:sp>
    <dsp:sp modelId="{1756EBDA-D0FA-4049-8BA7-08C1C44EC5E9}">
      <dsp:nvSpPr>
        <dsp:cNvPr id="0" name=""/>
        <dsp:cNvSpPr/>
      </dsp:nvSpPr>
      <dsp:spPr>
        <a:xfrm>
          <a:off x="5812509" y="706642"/>
          <a:ext cx="4059477" cy="3502842"/>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5681A763-BFF2-43C3-A3CA-0F60EC89C6F8}">
      <dsp:nvSpPr>
        <dsp:cNvPr id="0" name=""/>
        <dsp:cNvSpPr/>
      </dsp:nvSpPr>
      <dsp:spPr>
        <a:xfrm>
          <a:off x="6430333" y="3574354"/>
          <a:ext cx="4084467" cy="98156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422400">
            <a:lnSpc>
              <a:spcPct val="90000"/>
            </a:lnSpc>
            <a:spcBef>
              <a:spcPct val="0"/>
            </a:spcBef>
            <a:spcAft>
              <a:spcPct val="5000"/>
            </a:spcAft>
          </a:pPr>
          <a:r>
            <a:rPr lang="en-US" sz="3200" kern="1200" dirty="0" smtClean="0">
              <a:latin typeface="Franklin Gothic Medium Cond" panose="020B0606030402020204" pitchFamily="34" charset="0"/>
            </a:rPr>
            <a:t>Non-Life (~20%)</a:t>
          </a:r>
        </a:p>
        <a:p>
          <a:pPr lvl="0" algn="ctr" defTabSz="1422400">
            <a:lnSpc>
              <a:spcPct val="90000"/>
            </a:lnSpc>
            <a:spcBef>
              <a:spcPct val="0"/>
            </a:spcBef>
            <a:spcAft>
              <a:spcPct val="5000"/>
            </a:spcAft>
          </a:pPr>
          <a:r>
            <a:rPr lang="en-US" sz="3200" kern="1200" dirty="0" smtClean="0">
              <a:latin typeface="Franklin Gothic Medium Cond" panose="020B0606030402020204" pitchFamily="34" charset="0"/>
            </a:rPr>
            <a:t>Max- 3</a:t>
          </a:r>
          <a:r>
            <a:rPr lang="en-US" sz="3200" kern="1200" baseline="30000" dirty="0" smtClean="0">
              <a:latin typeface="Franklin Gothic Medium Cond" panose="020B0606030402020204" pitchFamily="34" charset="0"/>
            </a:rPr>
            <a:t>rd</a:t>
          </a:r>
          <a:r>
            <a:rPr lang="en-US" sz="3200" kern="1200" dirty="0" smtClean="0">
              <a:latin typeface="Franklin Gothic Medium Cond" panose="020B0606030402020204" pitchFamily="34" charset="0"/>
            </a:rPr>
            <a:t> party motor</a:t>
          </a:r>
          <a:endParaRPr lang="en-US" sz="3200" kern="1200" dirty="0">
            <a:latin typeface="Franklin Gothic Medium Cond" panose="020B0606030402020204" pitchFamily="34" charset="0"/>
          </a:endParaRPr>
        </a:p>
      </dsp:txBody>
      <dsp:txXfrm>
        <a:off x="6430333" y="3574354"/>
        <a:ext cx="4084467" cy="98156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A0BD2-9293-494F-8349-4F72AC9C1877}">
      <dsp:nvSpPr>
        <dsp:cNvPr id="0" name=""/>
        <dsp:cNvSpPr/>
      </dsp:nvSpPr>
      <dsp:spPr>
        <a:xfrm>
          <a:off x="0" y="291464"/>
          <a:ext cx="2628900" cy="5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lvl="0" algn="r" defTabSz="1333500">
            <a:lnSpc>
              <a:spcPct val="90000"/>
            </a:lnSpc>
            <a:spcBef>
              <a:spcPct val="0"/>
            </a:spcBef>
            <a:spcAft>
              <a:spcPct val="35000"/>
            </a:spcAft>
          </a:pPr>
          <a:r>
            <a:rPr lang="en-US" sz="3000" kern="1200" dirty="0" smtClean="0">
              <a:latin typeface="Franklin Gothic Medium Cond" panose="020B0606030402020204" pitchFamily="34" charset="0"/>
            </a:rPr>
            <a:t>Endowment</a:t>
          </a:r>
          <a:endParaRPr lang="en-US" sz="3000" kern="1200" dirty="0">
            <a:latin typeface="Franklin Gothic Medium Cond" panose="020B0606030402020204" pitchFamily="34" charset="0"/>
          </a:endParaRPr>
        </a:p>
      </dsp:txBody>
      <dsp:txXfrm>
        <a:off x="0" y="291464"/>
        <a:ext cx="2628900" cy="594000"/>
      </dsp:txXfrm>
    </dsp:sp>
    <dsp:sp modelId="{7D8A8112-EF49-4A56-A8AA-6AF1EE125EC3}">
      <dsp:nvSpPr>
        <dsp:cNvPr id="0" name=""/>
        <dsp:cNvSpPr/>
      </dsp:nvSpPr>
      <dsp:spPr>
        <a:xfrm>
          <a:off x="2628899" y="50151"/>
          <a:ext cx="525780" cy="1076625"/>
        </a:xfrm>
        <a:prstGeom prst="leftBrace">
          <a:avLst>
            <a:gd name="adj1" fmla="val 35000"/>
            <a:gd name="adj2" fmla="val 5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92710C-AA51-4ADC-8740-03607C1CFEA8}">
      <dsp:nvSpPr>
        <dsp:cNvPr id="0" name=""/>
        <dsp:cNvSpPr/>
      </dsp:nvSpPr>
      <dsp:spPr>
        <a:xfrm>
          <a:off x="3364991" y="50151"/>
          <a:ext cx="7150608" cy="107662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Money @maturity </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Money @death</a:t>
          </a:r>
          <a:endParaRPr lang="en-US" sz="3000" kern="1200" dirty="0">
            <a:latin typeface="Franklin Gothic Medium Cond" panose="020B0606030402020204" pitchFamily="34" charset="0"/>
          </a:endParaRPr>
        </a:p>
      </dsp:txBody>
      <dsp:txXfrm>
        <a:off x="3364991" y="50151"/>
        <a:ext cx="7150608" cy="1076625"/>
      </dsp:txXfrm>
    </dsp:sp>
    <dsp:sp modelId="{63CE6796-F696-4A5D-A95C-8DC9DBB4A1A5}">
      <dsp:nvSpPr>
        <dsp:cNvPr id="0" name=""/>
        <dsp:cNvSpPr/>
      </dsp:nvSpPr>
      <dsp:spPr>
        <a:xfrm>
          <a:off x="0" y="1476089"/>
          <a:ext cx="2628900" cy="5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lvl="0" algn="r" defTabSz="1333500">
            <a:lnSpc>
              <a:spcPct val="90000"/>
            </a:lnSpc>
            <a:spcBef>
              <a:spcPct val="0"/>
            </a:spcBef>
            <a:spcAft>
              <a:spcPct val="35000"/>
            </a:spcAft>
          </a:pPr>
          <a:r>
            <a:rPr lang="en-US" sz="3000" kern="1200" dirty="0" smtClean="0">
              <a:latin typeface="Franklin Gothic Medium Cond" panose="020B0606030402020204" pitchFamily="34" charset="0"/>
            </a:rPr>
            <a:t>Whole life</a:t>
          </a:r>
          <a:endParaRPr lang="en-US" sz="3000" kern="1200" dirty="0">
            <a:latin typeface="Franklin Gothic Medium Cond" panose="020B0606030402020204" pitchFamily="34" charset="0"/>
          </a:endParaRPr>
        </a:p>
      </dsp:txBody>
      <dsp:txXfrm>
        <a:off x="0" y="1476089"/>
        <a:ext cx="2628900" cy="594000"/>
      </dsp:txXfrm>
    </dsp:sp>
    <dsp:sp modelId="{3FCEB158-5028-455A-85A8-60CF43D7C2C3}">
      <dsp:nvSpPr>
        <dsp:cNvPr id="0" name=""/>
        <dsp:cNvSpPr/>
      </dsp:nvSpPr>
      <dsp:spPr>
        <a:xfrm>
          <a:off x="2628899" y="1234776"/>
          <a:ext cx="525780" cy="1076625"/>
        </a:xfrm>
        <a:prstGeom prst="leftBrace">
          <a:avLst>
            <a:gd name="adj1" fmla="val 35000"/>
            <a:gd name="adj2" fmla="val 5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A074CF-65C9-4F70-B863-63A1C4E8776A}">
      <dsp:nvSpPr>
        <dsp:cNvPr id="0" name=""/>
        <dsp:cNvSpPr/>
      </dsp:nvSpPr>
      <dsp:spPr>
        <a:xfrm>
          <a:off x="3364991" y="1234776"/>
          <a:ext cx="7150608" cy="107662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Money @Maturity…no</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Money @death…Yes</a:t>
          </a:r>
          <a:endParaRPr lang="en-US" sz="3000" kern="1200" dirty="0">
            <a:latin typeface="Franklin Gothic Medium Cond" panose="020B0606030402020204" pitchFamily="34" charset="0"/>
          </a:endParaRPr>
        </a:p>
      </dsp:txBody>
      <dsp:txXfrm>
        <a:off x="3364991" y="1234776"/>
        <a:ext cx="7150608" cy="1076625"/>
      </dsp:txXfrm>
    </dsp:sp>
    <dsp:sp modelId="{8892C335-D814-4D3B-94D6-3216A50A019B}">
      <dsp:nvSpPr>
        <dsp:cNvPr id="0" name=""/>
        <dsp:cNvSpPr/>
      </dsp:nvSpPr>
      <dsp:spPr>
        <a:xfrm>
          <a:off x="0" y="2660714"/>
          <a:ext cx="2628900" cy="5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lvl="0" algn="r" defTabSz="1333500">
            <a:lnSpc>
              <a:spcPct val="90000"/>
            </a:lnSpc>
            <a:spcBef>
              <a:spcPct val="0"/>
            </a:spcBef>
            <a:spcAft>
              <a:spcPct val="35000"/>
            </a:spcAft>
          </a:pPr>
          <a:r>
            <a:rPr lang="en-US" sz="3000" kern="1200" dirty="0" smtClean="0">
              <a:latin typeface="Franklin Gothic Medium Cond" panose="020B0606030402020204" pitchFamily="34" charset="0"/>
            </a:rPr>
            <a:t>Term insurance</a:t>
          </a:r>
          <a:endParaRPr lang="en-US" sz="3000" kern="1200" dirty="0">
            <a:latin typeface="Franklin Gothic Medium Cond" panose="020B0606030402020204" pitchFamily="34" charset="0"/>
          </a:endParaRPr>
        </a:p>
      </dsp:txBody>
      <dsp:txXfrm>
        <a:off x="0" y="2660714"/>
        <a:ext cx="2628900" cy="594000"/>
      </dsp:txXfrm>
    </dsp:sp>
    <dsp:sp modelId="{3A928847-79AF-4991-8295-CD4726E4832D}">
      <dsp:nvSpPr>
        <dsp:cNvPr id="0" name=""/>
        <dsp:cNvSpPr/>
      </dsp:nvSpPr>
      <dsp:spPr>
        <a:xfrm>
          <a:off x="2628899" y="2419401"/>
          <a:ext cx="525780" cy="1076625"/>
        </a:xfrm>
        <a:prstGeom prst="leftBrace">
          <a:avLst>
            <a:gd name="adj1" fmla="val 35000"/>
            <a:gd name="adj2" fmla="val 5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8EEB8A-B0D8-4B0C-8F7C-19D1BB5D73AB}">
      <dsp:nvSpPr>
        <dsp:cNvPr id="0" name=""/>
        <dsp:cNvSpPr/>
      </dsp:nvSpPr>
      <dsp:spPr>
        <a:xfrm>
          <a:off x="3364991" y="2419401"/>
          <a:ext cx="7150608" cy="107662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Only if you die within term</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Else no return. But premium cheap</a:t>
          </a:r>
          <a:endParaRPr lang="en-US" sz="3000" kern="1200" dirty="0">
            <a:latin typeface="Franklin Gothic Medium Cond" panose="020B0606030402020204" pitchFamily="34" charset="0"/>
          </a:endParaRPr>
        </a:p>
      </dsp:txBody>
      <dsp:txXfrm>
        <a:off x="3364991" y="2419401"/>
        <a:ext cx="7150608" cy="1076625"/>
      </dsp:txXfrm>
    </dsp:sp>
    <dsp:sp modelId="{24CDD2F0-B378-4768-93E1-BFC24E0A4B3C}">
      <dsp:nvSpPr>
        <dsp:cNvPr id="0" name=""/>
        <dsp:cNvSpPr/>
      </dsp:nvSpPr>
      <dsp:spPr>
        <a:xfrm>
          <a:off x="0" y="3938151"/>
          <a:ext cx="2626332" cy="133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lvl="0" algn="r" defTabSz="1333500">
            <a:lnSpc>
              <a:spcPct val="90000"/>
            </a:lnSpc>
            <a:spcBef>
              <a:spcPct val="0"/>
            </a:spcBef>
            <a:spcAft>
              <a:spcPct val="35000"/>
            </a:spcAft>
          </a:pPr>
          <a:r>
            <a:rPr lang="en-US" sz="3000" kern="1200" dirty="0" smtClean="0">
              <a:latin typeface="Franklin Gothic Medium Cond" panose="020B0606030402020204" pitchFamily="34" charset="0"/>
            </a:rPr>
            <a:t>Unit linked insurance policy (ULIP)</a:t>
          </a:r>
          <a:endParaRPr lang="en-US" sz="3000" kern="1200" dirty="0">
            <a:latin typeface="Franklin Gothic Medium Cond" panose="020B0606030402020204" pitchFamily="34" charset="0"/>
          </a:endParaRPr>
        </a:p>
      </dsp:txBody>
      <dsp:txXfrm>
        <a:off x="0" y="3938151"/>
        <a:ext cx="2626332" cy="1336500"/>
      </dsp:txXfrm>
    </dsp:sp>
    <dsp:sp modelId="{5004E340-213E-47A9-AA0E-8730CF3223C7}">
      <dsp:nvSpPr>
        <dsp:cNvPr id="0" name=""/>
        <dsp:cNvSpPr/>
      </dsp:nvSpPr>
      <dsp:spPr>
        <a:xfrm>
          <a:off x="2626332" y="3604026"/>
          <a:ext cx="525266" cy="2004750"/>
        </a:xfrm>
        <a:prstGeom prst="leftBrace">
          <a:avLst>
            <a:gd name="adj1" fmla="val 35000"/>
            <a:gd name="adj2" fmla="val 5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926DB6-725C-41C6-BB49-D051A92FA283}">
      <dsp:nvSpPr>
        <dsp:cNvPr id="0" name=""/>
        <dsp:cNvSpPr/>
      </dsp:nvSpPr>
      <dsp:spPr>
        <a:xfrm>
          <a:off x="3361705" y="3604026"/>
          <a:ext cx="7143624" cy="200475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Premium $$ invested in a fund</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Return linked to performance of fund (like MF)</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Debt fund, balanced fund, equity fund</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Must show NAV on daily basis</a:t>
          </a:r>
          <a:endParaRPr lang="en-US" sz="3000" kern="1200" dirty="0">
            <a:latin typeface="Franklin Gothic Medium Cond" panose="020B0606030402020204" pitchFamily="34" charset="0"/>
          </a:endParaRPr>
        </a:p>
      </dsp:txBody>
      <dsp:txXfrm>
        <a:off x="3361705" y="3604026"/>
        <a:ext cx="7143624" cy="200475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5F048-7FB2-4FD0-AAB7-02AA524201C0}">
      <dsp:nvSpPr>
        <dsp:cNvPr id="0" name=""/>
        <dsp:cNvSpPr/>
      </dsp:nvSpPr>
      <dsp:spPr>
        <a:xfrm>
          <a:off x="258841" y="0"/>
          <a:ext cx="4473178" cy="5262563"/>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3B2A3E8-7A73-4358-BF08-8EC0B990FF0F}">
      <dsp:nvSpPr>
        <dsp:cNvPr id="0" name=""/>
        <dsp:cNvSpPr/>
      </dsp:nvSpPr>
      <dsp:spPr>
        <a:xfrm>
          <a:off x="482500" y="210502"/>
          <a:ext cx="4025860" cy="3420665"/>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9E813F-E1AE-442A-A7A6-939DFD2C2A74}">
      <dsp:nvSpPr>
        <dsp:cNvPr id="0" name=""/>
        <dsp:cNvSpPr/>
      </dsp:nvSpPr>
      <dsp:spPr>
        <a:xfrm>
          <a:off x="482500" y="4157466"/>
          <a:ext cx="4025860" cy="89459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Some Types</a:t>
          </a:r>
          <a:endParaRPr lang="en-US" sz="2300" kern="1200" dirty="0">
            <a:latin typeface="Franklin Gothic Medium Cond" panose="020B0606030402020204" pitchFamily="34" charset="0"/>
          </a:endParaRPr>
        </a:p>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Problems</a:t>
          </a:r>
          <a:endParaRPr lang="en-US" sz="2300" kern="1200" dirty="0">
            <a:latin typeface="Franklin Gothic Medium Cond" panose="020B0606030402020204" pitchFamily="34" charset="0"/>
          </a:endParaRPr>
        </a:p>
      </dsp:txBody>
      <dsp:txXfrm>
        <a:off x="482500" y="4157466"/>
        <a:ext cx="4025860" cy="894593"/>
      </dsp:txXfrm>
    </dsp:sp>
    <dsp:sp modelId="{556B5C9C-A1CC-42F1-ADAD-93EB20AE77C7}">
      <dsp:nvSpPr>
        <dsp:cNvPr id="0" name=""/>
        <dsp:cNvSpPr/>
      </dsp:nvSpPr>
      <dsp:spPr>
        <a:xfrm>
          <a:off x="482500" y="3631168"/>
          <a:ext cx="4025860" cy="526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Franklin Gothic Medium Cond" panose="020B0606030402020204" pitchFamily="34" charset="0"/>
            </a:rPr>
            <a:t>Life (~80%)</a:t>
          </a:r>
          <a:endParaRPr lang="en-US" sz="2500" kern="1200" dirty="0">
            <a:latin typeface="Franklin Gothic Medium Cond" panose="020B0606030402020204" pitchFamily="34" charset="0"/>
          </a:endParaRPr>
        </a:p>
      </dsp:txBody>
      <dsp:txXfrm>
        <a:off x="482500" y="3631168"/>
        <a:ext cx="4025860" cy="526298"/>
      </dsp:txXfrm>
    </dsp:sp>
    <dsp:sp modelId="{9FFDEF50-3C13-4848-8440-28B29FE2722A}">
      <dsp:nvSpPr>
        <dsp:cNvPr id="0" name=""/>
        <dsp:cNvSpPr/>
      </dsp:nvSpPr>
      <dsp:spPr>
        <a:xfrm>
          <a:off x="5783580" y="0"/>
          <a:ext cx="4473178" cy="5262563"/>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784A5D2-A992-4361-8660-462CD462B0FA}">
      <dsp:nvSpPr>
        <dsp:cNvPr id="0" name=""/>
        <dsp:cNvSpPr/>
      </dsp:nvSpPr>
      <dsp:spPr>
        <a:xfrm>
          <a:off x="6007238" y="210502"/>
          <a:ext cx="4025860" cy="3420665"/>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14B76F-853C-4EF9-A28A-B90902719E38}">
      <dsp:nvSpPr>
        <dsp:cNvPr id="0" name=""/>
        <dsp:cNvSpPr/>
      </dsp:nvSpPr>
      <dsp:spPr>
        <a:xfrm>
          <a:off x="6007238" y="3631168"/>
          <a:ext cx="4025860" cy="1420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Franklin Gothic Medium Cond" panose="020B0606030402020204" pitchFamily="34" charset="0"/>
            </a:rPr>
            <a:t>Non-Life (~20%)</a:t>
          </a:r>
        </a:p>
        <a:p>
          <a:pPr lvl="0" algn="ctr" defTabSz="1111250">
            <a:lnSpc>
              <a:spcPct val="90000"/>
            </a:lnSpc>
            <a:spcBef>
              <a:spcPct val="0"/>
            </a:spcBef>
            <a:spcAft>
              <a:spcPct val="35000"/>
            </a:spcAft>
          </a:pPr>
          <a:r>
            <a:rPr lang="en-US" sz="2500" kern="1200" dirty="0" smtClean="0">
              <a:latin typeface="Franklin Gothic Medium Cond" panose="020B0606030402020204" pitchFamily="34" charset="0"/>
            </a:rPr>
            <a:t>Max- 3</a:t>
          </a:r>
          <a:r>
            <a:rPr lang="en-US" sz="2500" kern="1200" baseline="30000" dirty="0" smtClean="0">
              <a:latin typeface="Franklin Gothic Medium Cond" panose="020B0606030402020204" pitchFamily="34" charset="0"/>
            </a:rPr>
            <a:t>rd</a:t>
          </a:r>
          <a:r>
            <a:rPr lang="en-US" sz="2500" kern="1200" dirty="0" smtClean="0">
              <a:latin typeface="Franklin Gothic Medium Cond" panose="020B0606030402020204" pitchFamily="34" charset="0"/>
            </a:rPr>
            <a:t> party motor</a:t>
          </a:r>
          <a:endParaRPr lang="en-US" sz="2500" kern="1200" dirty="0">
            <a:latin typeface="Franklin Gothic Medium Cond" panose="020B0606030402020204" pitchFamily="34" charset="0"/>
          </a:endParaRPr>
        </a:p>
      </dsp:txBody>
      <dsp:txXfrm>
        <a:off x="6007238" y="3631168"/>
        <a:ext cx="4025860" cy="14208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F2361-9061-4969-856E-25B6A6C5055B}">
      <dsp:nvSpPr>
        <dsp:cNvPr id="0" name=""/>
        <dsp:cNvSpPr/>
      </dsp:nvSpPr>
      <dsp:spPr>
        <a:xfrm>
          <a:off x="985724" y="381444"/>
          <a:ext cx="1860615" cy="1103512"/>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7DC58103-6D49-44B7-A411-7EF167CC21FA}">
      <dsp:nvSpPr>
        <dsp:cNvPr id="0" name=""/>
        <dsp:cNvSpPr/>
      </dsp:nvSpPr>
      <dsp:spPr>
        <a:xfrm>
          <a:off x="1471232" y="1284869"/>
          <a:ext cx="1286744" cy="309226"/>
        </a:xfrm>
        <a:prstGeom prst="rect">
          <a:avLst/>
        </a:prstGeom>
        <a:solidFill>
          <a:schemeClr val="accent4">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5000"/>
            </a:spcAft>
          </a:pPr>
          <a:r>
            <a:rPr lang="en-US" sz="1800" kern="1200" dirty="0" smtClean="0">
              <a:latin typeface="Franklin Gothic Medium Cond" panose="020B0606030402020204" pitchFamily="34" charset="0"/>
            </a:rPr>
            <a:t>Rio Evolution</a:t>
          </a:r>
          <a:endParaRPr lang="en-US" sz="1800" kern="1200" dirty="0">
            <a:latin typeface="Franklin Gothic Medium Cond" panose="020B0606030402020204" pitchFamily="34" charset="0"/>
          </a:endParaRPr>
        </a:p>
      </dsp:txBody>
      <dsp:txXfrm>
        <a:off x="1471232" y="1284869"/>
        <a:ext cx="1286744" cy="309226"/>
      </dsp:txXfrm>
    </dsp:sp>
    <dsp:sp modelId="{A0ACBEA9-884B-4823-8FD2-0AE0B8FD0CC0}">
      <dsp:nvSpPr>
        <dsp:cNvPr id="0" name=""/>
        <dsp:cNvSpPr/>
      </dsp:nvSpPr>
      <dsp:spPr>
        <a:xfrm>
          <a:off x="3056054" y="381444"/>
          <a:ext cx="1746545" cy="1103512"/>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4A75B482-DD4D-4A66-936D-7D8F977588C0}">
      <dsp:nvSpPr>
        <dsp:cNvPr id="0" name=""/>
        <dsp:cNvSpPr/>
      </dsp:nvSpPr>
      <dsp:spPr>
        <a:xfrm>
          <a:off x="3484526" y="1284869"/>
          <a:ext cx="1286744" cy="309226"/>
        </a:xfrm>
        <a:prstGeom prst="rect">
          <a:avLst/>
        </a:prstGeom>
        <a:solidFill>
          <a:schemeClr val="accent4">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5000"/>
            </a:spcAft>
          </a:pPr>
          <a:r>
            <a:rPr lang="en-US" sz="1800" kern="1200" dirty="0" smtClean="0">
              <a:latin typeface="Franklin Gothic Medium Cond" panose="020B0606030402020204" pitchFamily="34" charset="0"/>
            </a:rPr>
            <a:t>Kyoto to Paris</a:t>
          </a:r>
          <a:endParaRPr lang="en-US" sz="1800" kern="1200" dirty="0">
            <a:latin typeface="Franklin Gothic Medium Cond" panose="020B0606030402020204" pitchFamily="34" charset="0"/>
          </a:endParaRPr>
        </a:p>
      </dsp:txBody>
      <dsp:txXfrm>
        <a:off x="3484526" y="1284869"/>
        <a:ext cx="1286744" cy="309226"/>
      </dsp:txXfrm>
    </dsp:sp>
    <dsp:sp modelId="{53A2E151-F0D9-4A7B-8261-A043A2E08519}">
      <dsp:nvSpPr>
        <dsp:cNvPr id="0" name=""/>
        <dsp:cNvSpPr/>
      </dsp:nvSpPr>
      <dsp:spPr>
        <a:xfrm>
          <a:off x="1107" y="1752953"/>
          <a:ext cx="1929783" cy="1103512"/>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45669E1B-6ADF-4D5E-BA5C-C0A413D0BE9A}">
      <dsp:nvSpPr>
        <dsp:cNvPr id="0" name=""/>
        <dsp:cNvSpPr/>
      </dsp:nvSpPr>
      <dsp:spPr>
        <a:xfrm>
          <a:off x="521198" y="2656378"/>
          <a:ext cx="1286744" cy="309226"/>
        </a:xfrm>
        <a:prstGeom prst="rect">
          <a:avLst/>
        </a:prstGeom>
        <a:solidFill>
          <a:schemeClr val="accent4">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5000"/>
            </a:spcAft>
          </a:pPr>
          <a:r>
            <a:rPr lang="en-US" sz="1800" kern="1200" dirty="0" smtClean="0">
              <a:latin typeface="Franklin Gothic Medium Cond" panose="020B0606030402020204" pitchFamily="34" charset="0"/>
            </a:rPr>
            <a:t>India’s Stand</a:t>
          </a:r>
          <a:endParaRPr lang="en-US" sz="1800" kern="1200" dirty="0">
            <a:latin typeface="Franklin Gothic Medium Cond" panose="020B0606030402020204" pitchFamily="34" charset="0"/>
          </a:endParaRPr>
        </a:p>
      </dsp:txBody>
      <dsp:txXfrm>
        <a:off x="521198" y="2656378"/>
        <a:ext cx="1286744" cy="309226"/>
      </dsp:txXfrm>
    </dsp:sp>
    <dsp:sp modelId="{7CB1FCEB-6E66-4B4B-BCB2-18A6E55539D1}">
      <dsp:nvSpPr>
        <dsp:cNvPr id="0" name=""/>
        <dsp:cNvSpPr/>
      </dsp:nvSpPr>
      <dsp:spPr>
        <a:xfrm>
          <a:off x="2140604" y="1752953"/>
          <a:ext cx="1848326" cy="1103512"/>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0EB92757-0BFA-4F9C-A8AD-7651C976CD6F}">
      <dsp:nvSpPr>
        <dsp:cNvPr id="0" name=""/>
        <dsp:cNvSpPr/>
      </dsp:nvSpPr>
      <dsp:spPr>
        <a:xfrm>
          <a:off x="2619966" y="2656378"/>
          <a:ext cx="1286744" cy="309226"/>
        </a:xfrm>
        <a:prstGeom prst="rect">
          <a:avLst/>
        </a:prstGeom>
        <a:solidFill>
          <a:schemeClr val="accent4">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5000"/>
            </a:spcAft>
          </a:pPr>
          <a:r>
            <a:rPr lang="en-US" sz="1800" kern="1200" dirty="0" smtClean="0">
              <a:latin typeface="Franklin Gothic Medium Cond" panose="020B0606030402020204" pitchFamily="34" charset="0"/>
            </a:rPr>
            <a:t>Intl. Finance</a:t>
          </a:r>
          <a:endParaRPr lang="en-US" sz="1800" kern="1200" dirty="0">
            <a:latin typeface="Franklin Gothic Medium Cond" panose="020B0606030402020204" pitchFamily="34" charset="0"/>
          </a:endParaRPr>
        </a:p>
      </dsp:txBody>
      <dsp:txXfrm>
        <a:off x="2619966" y="2656378"/>
        <a:ext cx="1286744" cy="309226"/>
      </dsp:txXfrm>
    </dsp:sp>
    <dsp:sp modelId="{4BDF96ED-E02E-48D2-AFF8-E4600149D484}">
      <dsp:nvSpPr>
        <dsp:cNvPr id="0" name=""/>
        <dsp:cNvSpPr/>
      </dsp:nvSpPr>
      <dsp:spPr>
        <a:xfrm>
          <a:off x="4198644" y="1832775"/>
          <a:ext cx="1493259" cy="784222"/>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E9052A1B-E22D-4DD1-AB48-E179CBB21094}">
      <dsp:nvSpPr>
        <dsp:cNvPr id="0" name=""/>
        <dsp:cNvSpPr/>
      </dsp:nvSpPr>
      <dsp:spPr>
        <a:xfrm>
          <a:off x="4500473" y="2576555"/>
          <a:ext cx="1286744" cy="309226"/>
        </a:xfrm>
        <a:prstGeom prst="rect">
          <a:avLst/>
        </a:prstGeom>
        <a:solidFill>
          <a:schemeClr val="accent4">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5000"/>
            </a:spcAft>
          </a:pPr>
          <a:r>
            <a:rPr lang="en-US" sz="1800" kern="1200" dirty="0" smtClean="0">
              <a:latin typeface="Franklin Gothic Medium Cond" panose="020B0606030402020204" pitchFamily="34" charset="0"/>
            </a:rPr>
            <a:t>Natl. Finance</a:t>
          </a:r>
          <a:endParaRPr lang="en-US" sz="1800" kern="1200" dirty="0">
            <a:latin typeface="Franklin Gothic Medium Cond" panose="020B0606030402020204" pitchFamily="34" charset="0"/>
          </a:endParaRPr>
        </a:p>
      </dsp:txBody>
      <dsp:txXfrm>
        <a:off x="4500473" y="2576555"/>
        <a:ext cx="1286744" cy="30922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9DE1C-5B82-43BB-9FA9-E34AAA6286CD}">
      <dsp:nvSpPr>
        <dsp:cNvPr id="0" name=""/>
        <dsp:cNvSpPr/>
      </dsp:nvSpPr>
      <dsp:spPr>
        <a:xfrm>
          <a:off x="0" y="0"/>
          <a:ext cx="12097511" cy="1743075"/>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latin typeface="Franklin Gothic Medium Cond" panose="020B0606030402020204" pitchFamily="34" charset="0"/>
            </a:rPr>
            <a:t>Health insurance</a:t>
          </a:r>
          <a:endParaRPr lang="en-US" sz="29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Cashless</a:t>
          </a:r>
          <a:endParaRPr lang="en-US" sz="23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reimbursement</a:t>
          </a:r>
          <a:endParaRPr lang="en-US" sz="2300" kern="1200" dirty="0">
            <a:latin typeface="Franklin Gothic Medium Cond" panose="020B0606030402020204" pitchFamily="34" charset="0"/>
          </a:endParaRPr>
        </a:p>
      </dsp:txBody>
      <dsp:txXfrm>
        <a:off x="2593809" y="0"/>
        <a:ext cx="9503702" cy="1743075"/>
      </dsp:txXfrm>
    </dsp:sp>
    <dsp:sp modelId="{C63339C2-DCDD-4AA6-A9D2-813C69C3DA97}">
      <dsp:nvSpPr>
        <dsp:cNvPr id="0" name=""/>
        <dsp:cNvSpPr/>
      </dsp:nvSpPr>
      <dsp:spPr>
        <a:xfrm>
          <a:off x="539495" y="174307"/>
          <a:ext cx="1689127" cy="1394460"/>
        </a:xfrm>
        <a:prstGeom prst="roundRect">
          <a:avLst>
            <a:gd name="adj" fmla="val 10000"/>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821BC407-A24D-4B5B-987C-77A5AC293261}">
      <dsp:nvSpPr>
        <dsp:cNvPr id="0" name=""/>
        <dsp:cNvSpPr/>
      </dsp:nvSpPr>
      <dsp:spPr>
        <a:xfrm>
          <a:off x="0" y="1917382"/>
          <a:ext cx="12097511" cy="1743075"/>
        </a:xfrm>
        <a:prstGeom prst="roundRect">
          <a:avLst>
            <a:gd name="adj" fmla="val 10000"/>
          </a:avLst>
        </a:prstGeom>
        <a:gradFill rotWithShape="0">
          <a:gsLst>
            <a:gs pos="0">
              <a:schemeClr val="accent2">
                <a:hueOff val="-4533602"/>
                <a:satOff val="2618"/>
                <a:lumOff val="-4804"/>
                <a:alphaOff val="0"/>
                <a:shade val="51000"/>
                <a:satMod val="130000"/>
              </a:schemeClr>
            </a:gs>
            <a:gs pos="80000">
              <a:schemeClr val="accent2">
                <a:hueOff val="-4533602"/>
                <a:satOff val="2618"/>
                <a:lumOff val="-4804"/>
                <a:alphaOff val="0"/>
                <a:shade val="93000"/>
                <a:satMod val="130000"/>
              </a:schemeClr>
            </a:gs>
            <a:gs pos="100000">
              <a:schemeClr val="accent2">
                <a:hueOff val="-4533602"/>
                <a:satOff val="2618"/>
                <a:lumOff val="-480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latin typeface="Franklin Gothic Medium Cond" panose="020B0606030402020204" pitchFamily="34" charset="0"/>
            </a:rPr>
            <a:t>Fire</a:t>
          </a:r>
          <a:endParaRPr lang="en-US" sz="29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houses</a:t>
          </a:r>
          <a:endParaRPr lang="en-US" sz="23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industrial assets</a:t>
          </a:r>
          <a:endParaRPr lang="en-US" sz="2300" kern="1200" dirty="0">
            <a:latin typeface="Franklin Gothic Medium Cond" panose="020B0606030402020204" pitchFamily="34" charset="0"/>
          </a:endParaRPr>
        </a:p>
      </dsp:txBody>
      <dsp:txXfrm>
        <a:off x="2593809" y="1917382"/>
        <a:ext cx="9503702" cy="1743075"/>
      </dsp:txXfrm>
    </dsp:sp>
    <dsp:sp modelId="{96A6D287-C204-4284-BC2F-5AE0C7C49A10}">
      <dsp:nvSpPr>
        <dsp:cNvPr id="0" name=""/>
        <dsp:cNvSpPr/>
      </dsp:nvSpPr>
      <dsp:spPr>
        <a:xfrm>
          <a:off x="539495" y="2091690"/>
          <a:ext cx="1689127" cy="1394460"/>
        </a:xfrm>
        <a:prstGeom prst="roundRect">
          <a:avLst>
            <a:gd name="adj" fmla="val 10000"/>
          </a:avLst>
        </a:prstGeom>
        <a:blipFill rotWithShape="1">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0E12D3FC-2D1C-4FAF-B300-36BE3D9C003F}">
      <dsp:nvSpPr>
        <dsp:cNvPr id="0" name=""/>
        <dsp:cNvSpPr/>
      </dsp:nvSpPr>
      <dsp:spPr>
        <a:xfrm>
          <a:off x="0" y="3834765"/>
          <a:ext cx="12097511" cy="1743075"/>
        </a:xfrm>
        <a:prstGeom prst="roundRect">
          <a:avLst>
            <a:gd name="adj" fmla="val 10000"/>
          </a:avLst>
        </a:prstGeom>
        <a:gradFill rotWithShape="0">
          <a:gsLst>
            <a:gs pos="0">
              <a:schemeClr val="accent2">
                <a:hueOff val="-9067203"/>
                <a:satOff val="5236"/>
                <a:lumOff val="-9607"/>
                <a:alphaOff val="0"/>
                <a:shade val="51000"/>
                <a:satMod val="130000"/>
              </a:schemeClr>
            </a:gs>
            <a:gs pos="80000">
              <a:schemeClr val="accent2">
                <a:hueOff val="-9067203"/>
                <a:satOff val="5236"/>
                <a:lumOff val="-9607"/>
                <a:alphaOff val="0"/>
                <a:shade val="93000"/>
                <a:satMod val="130000"/>
              </a:schemeClr>
            </a:gs>
            <a:gs pos="100000">
              <a:schemeClr val="accent2">
                <a:hueOff val="-9067203"/>
                <a:satOff val="5236"/>
                <a:lumOff val="-96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latin typeface="Franklin Gothic Medium Cond" panose="020B0606030402020204" pitchFamily="34" charset="0"/>
            </a:rPr>
            <a:t>Motor (largest biz)</a:t>
          </a:r>
          <a:endParaRPr lang="en-US" sz="29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Comprehensive: both owner &amp; others</a:t>
          </a:r>
          <a:endParaRPr lang="en-US" sz="23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latin typeface="Franklin Gothic Medium Cond" panose="020B0606030402020204" pitchFamily="34" charset="0"/>
            </a:rPr>
            <a:t>3rd party: insures party other than owner – Compulsory under law</a:t>
          </a:r>
          <a:endParaRPr lang="en-US" sz="2300" kern="1200" dirty="0">
            <a:latin typeface="Franklin Gothic Medium Cond" panose="020B0606030402020204" pitchFamily="34" charset="0"/>
          </a:endParaRPr>
        </a:p>
        <a:p>
          <a:pPr marL="228600" lvl="1" indent="-228600" algn="l" defTabSz="1022350">
            <a:lnSpc>
              <a:spcPct val="90000"/>
            </a:lnSpc>
            <a:spcBef>
              <a:spcPct val="0"/>
            </a:spcBef>
            <a:spcAft>
              <a:spcPct val="15000"/>
            </a:spcAft>
            <a:buChar char="••"/>
          </a:pPr>
          <a:r>
            <a:rPr lang="en-US" sz="2300" kern="1200" dirty="0" smtClean="0">
              <a:solidFill>
                <a:schemeClr val="accent1">
                  <a:lumMod val="60000"/>
                  <a:lumOff val="40000"/>
                </a:schemeClr>
              </a:solidFill>
              <a:latin typeface="Franklin Gothic Medium Cond" panose="020B0606030402020204" pitchFamily="34" charset="0"/>
            </a:rPr>
            <a:t>Amendment: obligatory for companies to underwrite 3rd party insurance</a:t>
          </a:r>
          <a:endParaRPr lang="en-US" sz="2300" kern="1200" dirty="0">
            <a:solidFill>
              <a:schemeClr val="accent1">
                <a:lumMod val="60000"/>
                <a:lumOff val="40000"/>
              </a:schemeClr>
            </a:solidFill>
            <a:latin typeface="Franklin Gothic Medium Cond" panose="020B0606030402020204" pitchFamily="34" charset="0"/>
          </a:endParaRPr>
        </a:p>
      </dsp:txBody>
      <dsp:txXfrm>
        <a:off x="2593809" y="3834765"/>
        <a:ext cx="9503702" cy="1743075"/>
      </dsp:txXfrm>
    </dsp:sp>
    <dsp:sp modelId="{F73479C8-FF66-45D0-AB9F-DB64CD9AE304}">
      <dsp:nvSpPr>
        <dsp:cNvPr id="0" name=""/>
        <dsp:cNvSpPr/>
      </dsp:nvSpPr>
      <dsp:spPr>
        <a:xfrm>
          <a:off x="502924" y="4009072"/>
          <a:ext cx="1762268" cy="1394460"/>
        </a:xfrm>
        <a:prstGeom prst="roundRect">
          <a:avLst>
            <a:gd name="adj" fmla="val 10000"/>
          </a:avLst>
        </a:prstGeom>
        <a:blipFill rotWithShape="1">
          <a:blip xmlns:r="http://schemas.openxmlformats.org/officeDocument/2006/relationships" r:embed="rId3"/>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8AC61-7D35-4527-B524-498ED554EA8E}">
      <dsp:nvSpPr>
        <dsp:cNvPr id="0" name=""/>
        <dsp:cNvSpPr/>
      </dsp:nvSpPr>
      <dsp:spPr>
        <a:xfrm>
          <a:off x="0" y="0"/>
          <a:ext cx="10515600" cy="250537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t" anchorCtr="0">
          <a:noAutofit/>
        </a:bodyPr>
        <a:lstStyle/>
        <a:p>
          <a:pPr lvl="0" algn="l" defTabSz="2311400">
            <a:lnSpc>
              <a:spcPct val="90000"/>
            </a:lnSpc>
            <a:spcBef>
              <a:spcPct val="0"/>
            </a:spcBef>
            <a:spcAft>
              <a:spcPct val="35000"/>
            </a:spcAft>
          </a:pPr>
          <a:r>
            <a:rPr lang="en-US" sz="5200" kern="1200" dirty="0" smtClean="0">
              <a:latin typeface="Franklin Gothic Medium Cond" panose="020B0606030402020204" pitchFamily="34" charset="0"/>
            </a:rPr>
            <a:t>Marine</a:t>
          </a:r>
          <a:endParaRPr lang="en-US" sz="5200" kern="1200" dirty="0">
            <a:latin typeface="Franklin Gothic Medium Cond" panose="020B0606030402020204" pitchFamily="34" charset="0"/>
          </a:endParaRPr>
        </a:p>
        <a:p>
          <a:pPr marL="285750" lvl="1" indent="-285750" algn="l" defTabSz="1822450">
            <a:lnSpc>
              <a:spcPct val="90000"/>
            </a:lnSpc>
            <a:spcBef>
              <a:spcPct val="0"/>
            </a:spcBef>
            <a:spcAft>
              <a:spcPct val="15000"/>
            </a:spcAft>
            <a:buChar char="••"/>
          </a:pPr>
          <a:r>
            <a:rPr lang="en-US" sz="4100" kern="1200" dirty="0" smtClean="0">
              <a:latin typeface="Franklin Gothic Medium Cond" panose="020B0606030402020204" pitchFamily="34" charset="0"/>
            </a:rPr>
            <a:t>Cargo</a:t>
          </a:r>
          <a:endParaRPr lang="en-US" sz="4100" kern="1200" dirty="0">
            <a:latin typeface="Franklin Gothic Medium Cond" panose="020B0606030402020204" pitchFamily="34" charset="0"/>
          </a:endParaRPr>
        </a:p>
        <a:p>
          <a:pPr marL="285750" lvl="1" indent="-285750" algn="l" defTabSz="1822450">
            <a:lnSpc>
              <a:spcPct val="90000"/>
            </a:lnSpc>
            <a:spcBef>
              <a:spcPct val="0"/>
            </a:spcBef>
            <a:spcAft>
              <a:spcPct val="15000"/>
            </a:spcAft>
            <a:buChar char="••"/>
          </a:pPr>
          <a:r>
            <a:rPr lang="en-US" sz="4100" kern="1200" dirty="0" smtClean="0">
              <a:latin typeface="Franklin Gothic Medium Cond" panose="020B0606030402020204" pitchFamily="34" charset="0"/>
            </a:rPr>
            <a:t>Hull / vessel</a:t>
          </a:r>
          <a:endParaRPr lang="en-US" sz="4100" kern="1200" dirty="0">
            <a:latin typeface="Franklin Gothic Medium Cond" panose="020B0606030402020204" pitchFamily="34" charset="0"/>
          </a:endParaRPr>
        </a:p>
      </dsp:txBody>
      <dsp:txXfrm>
        <a:off x="2353657" y="0"/>
        <a:ext cx="8161942" cy="2505370"/>
      </dsp:txXfrm>
    </dsp:sp>
    <dsp:sp modelId="{FED45A24-1043-4C61-8246-3BA4763DE7D6}">
      <dsp:nvSpPr>
        <dsp:cNvPr id="0" name=""/>
        <dsp:cNvSpPr/>
      </dsp:nvSpPr>
      <dsp:spPr>
        <a:xfrm>
          <a:off x="250537" y="250537"/>
          <a:ext cx="2103120" cy="2004296"/>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08A78C-057E-4D8D-BF65-D3CCF1CA47EF}">
      <dsp:nvSpPr>
        <dsp:cNvPr id="0" name=""/>
        <dsp:cNvSpPr/>
      </dsp:nvSpPr>
      <dsp:spPr>
        <a:xfrm>
          <a:off x="0" y="2755907"/>
          <a:ext cx="10515600" cy="25053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t" anchorCtr="0">
          <a:noAutofit/>
        </a:bodyPr>
        <a:lstStyle/>
        <a:p>
          <a:pPr lvl="0" algn="l" defTabSz="2311400">
            <a:lnSpc>
              <a:spcPct val="90000"/>
            </a:lnSpc>
            <a:spcBef>
              <a:spcPct val="0"/>
            </a:spcBef>
            <a:spcAft>
              <a:spcPct val="35000"/>
            </a:spcAft>
          </a:pPr>
          <a:r>
            <a:rPr lang="en-US" sz="5200" kern="1200" dirty="0" smtClean="0">
              <a:latin typeface="Franklin Gothic Medium Cond" panose="020B0606030402020204" pitchFamily="34" charset="0"/>
            </a:rPr>
            <a:t>Rural</a:t>
          </a:r>
          <a:endParaRPr lang="en-US" sz="5200" kern="1200" dirty="0">
            <a:latin typeface="Franklin Gothic Medium Cond" panose="020B0606030402020204" pitchFamily="34" charset="0"/>
          </a:endParaRPr>
        </a:p>
        <a:p>
          <a:pPr marL="285750" lvl="1" indent="-285750" algn="l" defTabSz="1822450">
            <a:lnSpc>
              <a:spcPct val="90000"/>
            </a:lnSpc>
            <a:spcBef>
              <a:spcPct val="0"/>
            </a:spcBef>
            <a:spcAft>
              <a:spcPct val="15000"/>
            </a:spcAft>
            <a:buChar char="••"/>
          </a:pPr>
          <a:r>
            <a:rPr lang="en-US" sz="4100" kern="1200" dirty="0" smtClean="0">
              <a:latin typeface="Franklin Gothic Medium Cond" panose="020B0606030402020204" pitchFamily="34" charset="0"/>
            </a:rPr>
            <a:t>Crops</a:t>
          </a:r>
          <a:endParaRPr lang="en-US" sz="4100" kern="1200" dirty="0">
            <a:latin typeface="Franklin Gothic Medium Cond" panose="020B0606030402020204" pitchFamily="34" charset="0"/>
          </a:endParaRPr>
        </a:p>
        <a:p>
          <a:pPr marL="285750" lvl="1" indent="-285750" algn="l" defTabSz="1822450">
            <a:lnSpc>
              <a:spcPct val="90000"/>
            </a:lnSpc>
            <a:spcBef>
              <a:spcPct val="0"/>
            </a:spcBef>
            <a:spcAft>
              <a:spcPct val="15000"/>
            </a:spcAft>
            <a:buChar char="••"/>
          </a:pPr>
          <a:r>
            <a:rPr lang="en-US" sz="4100" kern="1200" dirty="0" smtClean="0">
              <a:latin typeface="Franklin Gothic Medium Cond" panose="020B0606030402020204" pitchFamily="34" charset="0"/>
            </a:rPr>
            <a:t>livestock</a:t>
          </a:r>
          <a:endParaRPr lang="en-US" sz="4100" kern="1200" dirty="0">
            <a:latin typeface="Franklin Gothic Medium Cond" panose="020B0606030402020204" pitchFamily="34" charset="0"/>
          </a:endParaRPr>
        </a:p>
      </dsp:txBody>
      <dsp:txXfrm>
        <a:off x="2353657" y="2755907"/>
        <a:ext cx="8161942" cy="2505370"/>
      </dsp:txXfrm>
    </dsp:sp>
    <dsp:sp modelId="{EA912C26-06E8-4519-8B5D-1429E07C8AE0}">
      <dsp:nvSpPr>
        <dsp:cNvPr id="0" name=""/>
        <dsp:cNvSpPr/>
      </dsp:nvSpPr>
      <dsp:spPr>
        <a:xfrm>
          <a:off x="250537" y="3006444"/>
          <a:ext cx="2103120" cy="2004296"/>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A72F9-0D5F-4E62-AF94-83B7F4579141}">
      <dsp:nvSpPr>
        <dsp:cNvPr id="0" name=""/>
        <dsp:cNvSpPr/>
      </dsp:nvSpPr>
      <dsp:spPr>
        <a:xfrm>
          <a:off x="4206239" y="2010"/>
          <a:ext cx="6309360" cy="1088739"/>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Fear of discovery of ‘value’</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IT raids &amp; ransom demands</a:t>
          </a:r>
          <a:endParaRPr lang="en-US" sz="2700" kern="1200" dirty="0">
            <a:latin typeface="Franklin Gothic Medium Cond" panose="020B0606030402020204" pitchFamily="34" charset="0"/>
          </a:endParaRPr>
        </a:p>
      </dsp:txBody>
      <dsp:txXfrm>
        <a:off x="4206239" y="138102"/>
        <a:ext cx="5901083" cy="816555"/>
      </dsp:txXfrm>
    </dsp:sp>
    <dsp:sp modelId="{D4641C5C-BE10-4C9B-9D84-476DF0A87357}">
      <dsp:nvSpPr>
        <dsp:cNvPr id="0" name=""/>
        <dsp:cNvSpPr/>
      </dsp:nvSpPr>
      <dsp:spPr>
        <a:xfrm>
          <a:off x="0" y="2010"/>
          <a:ext cx="4206240" cy="1088739"/>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House fire / theft</a:t>
          </a:r>
          <a:endParaRPr lang="en-US" sz="3300" kern="1200" dirty="0">
            <a:latin typeface="Franklin Gothic Medium Cond" panose="020B0606030402020204" pitchFamily="34" charset="0"/>
          </a:endParaRPr>
        </a:p>
      </dsp:txBody>
      <dsp:txXfrm>
        <a:off x="53148" y="55158"/>
        <a:ext cx="4099944" cy="982443"/>
      </dsp:txXfrm>
    </dsp:sp>
    <dsp:sp modelId="{D72B5CA3-5354-48C3-84F0-2393E9D18062}">
      <dsp:nvSpPr>
        <dsp:cNvPr id="0" name=""/>
        <dsp:cNvSpPr/>
      </dsp:nvSpPr>
      <dsp:spPr>
        <a:xfrm>
          <a:off x="4206239" y="1199624"/>
          <a:ext cx="6309360" cy="1088739"/>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Only 3</a:t>
          </a:r>
          <a:r>
            <a:rPr lang="en-US" sz="2700" kern="1200" baseline="30000" dirty="0" smtClean="0">
              <a:latin typeface="Franklin Gothic Medium Cond" panose="020B0606030402020204" pitchFamily="34" charset="0"/>
            </a:rPr>
            <a:t>rd</a:t>
          </a:r>
          <a:r>
            <a:rPr lang="en-US" sz="2700" kern="1200" dirty="0" smtClean="0">
              <a:latin typeface="Franklin Gothic Medium Cond" panose="020B0606030402020204" pitchFamily="34" charset="0"/>
            </a:rPr>
            <a:t> party because compulsory.</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Not doing “comprehensive”</a:t>
          </a:r>
          <a:endParaRPr lang="en-US" sz="2700" kern="1200" dirty="0">
            <a:latin typeface="Franklin Gothic Medium Cond" panose="020B0606030402020204" pitchFamily="34" charset="0"/>
          </a:endParaRPr>
        </a:p>
      </dsp:txBody>
      <dsp:txXfrm>
        <a:off x="4206239" y="1335716"/>
        <a:ext cx="5901083" cy="816555"/>
      </dsp:txXfrm>
    </dsp:sp>
    <dsp:sp modelId="{DFFC94C9-4BDA-4258-BB74-18425DA4CA6C}">
      <dsp:nvSpPr>
        <dsp:cNvPr id="0" name=""/>
        <dsp:cNvSpPr/>
      </dsp:nvSpPr>
      <dsp:spPr>
        <a:xfrm>
          <a:off x="0" y="1199624"/>
          <a:ext cx="4206240" cy="1088739"/>
        </a:xfrm>
        <a:prstGeom prst="roundRect">
          <a:avLst/>
        </a:prstGeom>
        <a:solidFill>
          <a:schemeClr val="accent2">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Motor vehicle</a:t>
          </a:r>
          <a:endParaRPr lang="en-US" sz="3300" kern="1200" dirty="0">
            <a:latin typeface="Franklin Gothic Medium Cond" panose="020B0606030402020204" pitchFamily="34" charset="0"/>
          </a:endParaRPr>
        </a:p>
      </dsp:txBody>
      <dsp:txXfrm>
        <a:off x="53148" y="1252772"/>
        <a:ext cx="4099944" cy="982443"/>
      </dsp:txXfrm>
    </dsp:sp>
    <dsp:sp modelId="{67097123-3626-42B1-B70A-6AA1B437FE9D}">
      <dsp:nvSpPr>
        <dsp:cNvPr id="0" name=""/>
        <dsp:cNvSpPr/>
      </dsp:nvSpPr>
      <dsp:spPr>
        <a:xfrm>
          <a:off x="4206239" y="2397237"/>
          <a:ext cx="6309360" cy="1088739"/>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Insured vehicle- careless to lock it</a:t>
          </a:r>
          <a:endParaRPr lang="en-US" sz="2700" kern="1200" dirty="0">
            <a:latin typeface="Franklin Gothic Medium Cond" panose="020B0606030402020204" pitchFamily="34" charset="0"/>
          </a:endParaRPr>
        </a:p>
      </dsp:txBody>
      <dsp:txXfrm>
        <a:off x="4206239" y="2533329"/>
        <a:ext cx="5901083" cy="816555"/>
      </dsp:txXfrm>
    </dsp:sp>
    <dsp:sp modelId="{AE73FEF2-D812-4ABF-B545-6472C12D95FE}">
      <dsp:nvSpPr>
        <dsp:cNvPr id="0" name=""/>
        <dsp:cNvSpPr/>
      </dsp:nvSpPr>
      <dsp:spPr>
        <a:xfrm>
          <a:off x="0" y="2397237"/>
          <a:ext cx="4206240" cy="1088739"/>
        </a:xfrm>
        <a:prstGeom prst="round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Moral hazard</a:t>
          </a:r>
          <a:endParaRPr lang="en-US" sz="3300" kern="1200" dirty="0">
            <a:latin typeface="Franklin Gothic Medium Cond" panose="020B0606030402020204" pitchFamily="34" charset="0"/>
          </a:endParaRPr>
        </a:p>
      </dsp:txBody>
      <dsp:txXfrm>
        <a:off x="53148" y="2450385"/>
        <a:ext cx="4099944" cy="982443"/>
      </dsp:txXfrm>
    </dsp:sp>
    <dsp:sp modelId="{2F28837B-8313-4281-877D-E9C0EE143ECA}">
      <dsp:nvSpPr>
        <dsp:cNvPr id="0" name=""/>
        <dsp:cNvSpPr/>
      </dsp:nvSpPr>
      <dsp:spPr>
        <a:xfrm>
          <a:off x="4206240" y="3594851"/>
          <a:ext cx="6309360" cy="1088739"/>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“Value” for money , </a:t>
          </a:r>
          <a:r>
            <a:rPr lang="en-US" sz="2700" kern="1200" dirty="0" err="1" smtClean="0">
              <a:latin typeface="Franklin Gothic Medium Cond" panose="020B0606030402020204" pitchFamily="34" charset="0"/>
            </a:rPr>
            <a:t>tailormade</a:t>
          </a:r>
          <a:r>
            <a:rPr lang="en-US" sz="2700" kern="1200" dirty="0" smtClean="0">
              <a:latin typeface="Franklin Gothic Medium Cond" panose="020B0606030402020204" pitchFamily="34" charset="0"/>
            </a:rPr>
            <a:t> products….x</a:t>
          </a:r>
          <a:endParaRPr lang="en-US" sz="2700" kern="1200" dirty="0">
            <a:latin typeface="Franklin Gothic Medium Cond" panose="020B0606030402020204" pitchFamily="34" charset="0"/>
          </a:endParaRPr>
        </a:p>
      </dsp:txBody>
      <dsp:txXfrm>
        <a:off x="4206240" y="3730943"/>
        <a:ext cx="5901083" cy="816555"/>
      </dsp:txXfrm>
    </dsp:sp>
    <dsp:sp modelId="{10FE3A48-7CC8-48D1-85B8-DCBB425AEACF}">
      <dsp:nvSpPr>
        <dsp:cNvPr id="0" name=""/>
        <dsp:cNvSpPr/>
      </dsp:nvSpPr>
      <dsp:spPr>
        <a:xfrm>
          <a:off x="0" y="3594851"/>
          <a:ext cx="4206240" cy="1088739"/>
        </a:xfrm>
        <a:prstGeom prst="roundRect">
          <a:avLst/>
        </a:prstGeom>
        <a:solidFill>
          <a:schemeClr val="accent2">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MSME industries: transit / operation</a:t>
          </a:r>
          <a:endParaRPr lang="en-US" sz="3300" kern="1200" dirty="0">
            <a:latin typeface="Franklin Gothic Medium Cond" panose="020B0606030402020204" pitchFamily="34" charset="0"/>
          </a:endParaRPr>
        </a:p>
      </dsp:txBody>
      <dsp:txXfrm>
        <a:off x="53148" y="3647999"/>
        <a:ext cx="4099944" cy="982443"/>
      </dsp:txXfrm>
    </dsp:sp>
    <dsp:sp modelId="{6C171756-BEBF-49AB-9343-9E648372EC11}">
      <dsp:nvSpPr>
        <dsp:cNvPr id="0" name=""/>
        <dsp:cNvSpPr/>
      </dsp:nvSpPr>
      <dsp:spPr>
        <a:xfrm>
          <a:off x="4206240" y="4792464"/>
          <a:ext cx="6309360" cy="1088739"/>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Risky persons buying- e.g. high BP, Obese, diabetic person</a:t>
          </a:r>
          <a:endParaRPr lang="en-US" sz="2700" kern="1200" dirty="0">
            <a:latin typeface="Franklin Gothic Medium Cond" panose="020B0606030402020204" pitchFamily="34" charset="0"/>
          </a:endParaRPr>
        </a:p>
      </dsp:txBody>
      <dsp:txXfrm>
        <a:off x="4206240" y="4928556"/>
        <a:ext cx="5901083" cy="816555"/>
      </dsp:txXfrm>
    </dsp:sp>
    <dsp:sp modelId="{9AA427A4-5FA0-4A86-B19F-78427F415FC4}">
      <dsp:nvSpPr>
        <dsp:cNvPr id="0" name=""/>
        <dsp:cNvSpPr/>
      </dsp:nvSpPr>
      <dsp:spPr>
        <a:xfrm>
          <a:off x="0" y="4792464"/>
          <a:ext cx="4206240" cy="1088739"/>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a:lnSpc>
              <a:spcPct val="90000"/>
            </a:lnSpc>
            <a:spcBef>
              <a:spcPct val="0"/>
            </a:spcBef>
            <a:spcAft>
              <a:spcPct val="35000"/>
            </a:spcAft>
          </a:pPr>
          <a:r>
            <a:rPr lang="en-US" sz="3300" kern="1200" dirty="0" smtClean="0">
              <a:latin typeface="Franklin Gothic Medium Cond" panose="020B0606030402020204" pitchFamily="34" charset="0"/>
            </a:rPr>
            <a:t>Adverse selection</a:t>
          </a:r>
          <a:endParaRPr lang="en-US" sz="3300" kern="1200" dirty="0">
            <a:latin typeface="Franklin Gothic Medium Cond" panose="020B0606030402020204" pitchFamily="34" charset="0"/>
          </a:endParaRPr>
        </a:p>
      </dsp:txBody>
      <dsp:txXfrm>
        <a:off x="53148" y="4845612"/>
        <a:ext cx="4099944" cy="98244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F695C-B4D3-418E-A1FE-677CC241A3DC}">
      <dsp:nvSpPr>
        <dsp:cNvPr id="0" name=""/>
        <dsp:cNvSpPr/>
      </dsp:nvSpPr>
      <dsp:spPr>
        <a:xfrm>
          <a:off x="798" y="706642"/>
          <a:ext cx="4739999" cy="3502842"/>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2972E817-1991-40C2-901F-ED516D798390}">
      <dsp:nvSpPr>
        <dsp:cNvPr id="0" name=""/>
        <dsp:cNvSpPr/>
      </dsp:nvSpPr>
      <dsp:spPr>
        <a:xfrm>
          <a:off x="958883" y="3574354"/>
          <a:ext cx="4084467" cy="98156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lvl="0" algn="l" defTabSz="844550">
            <a:lnSpc>
              <a:spcPct val="90000"/>
            </a:lnSpc>
            <a:spcBef>
              <a:spcPct val="0"/>
            </a:spcBef>
            <a:spcAft>
              <a:spcPct val="5000"/>
            </a:spcAft>
          </a:pPr>
          <a:r>
            <a:rPr lang="en-US" sz="1900" kern="1200" dirty="0" smtClean="0">
              <a:latin typeface="Franklin Gothic Medium Cond" panose="020B0606030402020204" pitchFamily="34" charset="0"/>
            </a:rPr>
            <a:t>Life (~80%)</a:t>
          </a:r>
          <a:endParaRPr lang="en-US" sz="1900" kern="1200" dirty="0">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latin typeface="Franklin Gothic Medium Cond" panose="020B0606030402020204" pitchFamily="34" charset="0"/>
            </a:rPr>
            <a:t>Some Types</a:t>
          </a:r>
          <a:endParaRPr lang="en-US" sz="1500" kern="1200" dirty="0">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latin typeface="Franklin Gothic Medium Cond" panose="020B0606030402020204" pitchFamily="34" charset="0"/>
            </a:rPr>
            <a:t>Problems</a:t>
          </a:r>
          <a:endParaRPr lang="en-US" sz="1500" kern="1200" dirty="0">
            <a:latin typeface="Franklin Gothic Medium Cond" panose="020B0606030402020204" pitchFamily="34" charset="0"/>
          </a:endParaRPr>
        </a:p>
      </dsp:txBody>
      <dsp:txXfrm>
        <a:off x="958883" y="3574354"/>
        <a:ext cx="4084467" cy="981565"/>
      </dsp:txXfrm>
    </dsp:sp>
    <dsp:sp modelId="{1756EBDA-D0FA-4049-8BA7-08C1C44EC5E9}">
      <dsp:nvSpPr>
        <dsp:cNvPr id="0" name=""/>
        <dsp:cNvSpPr/>
      </dsp:nvSpPr>
      <dsp:spPr>
        <a:xfrm>
          <a:off x="5812509" y="706642"/>
          <a:ext cx="4059477" cy="3502842"/>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5681A763-BFF2-43C3-A3CA-0F60EC89C6F8}">
      <dsp:nvSpPr>
        <dsp:cNvPr id="0" name=""/>
        <dsp:cNvSpPr/>
      </dsp:nvSpPr>
      <dsp:spPr>
        <a:xfrm>
          <a:off x="6430333" y="3574354"/>
          <a:ext cx="4084467" cy="98156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lvl="0" algn="l" defTabSz="844550">
            <a:lnSpc>
              <a:spcPct val="90000"/>
            </a:lnSpc>
            <a:spcBef>
              <a:spcPct val="0"/>
            </a:spcBef>
            <a:spcAft>
              <a:spcPct val="5000"/>
            </a:spcAft>
          </a:pPr>
          <a:r>
            <a:rPr lang="en-US" sz="1900" kern="1200" dirty="0" smtClean="0">
              <a:latin typeface="Franklin Gothic Medium Cond" panose="020B0606030402020204" pitchFamily="34" charset="0"/>
            </a:rPr>
            <a:t>Non-Life (~20%)</a:t>
          </a:r>
          <a:endParaRPr lang="en-US" sz="1900" kern="1200" dirty="0">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latin typeface="Franklin Gothic Medium Cond" panose="020B0606030402020204" pitchFamily="34" charset="0"/>
            </a:rPr>
            <a:t>Max- 3</a:t>
          </a:r>
          <a:r>
            <a:rPr lang="en-US" sz="1500" kern="1200" baseline="30000" dirty="0" smtClean="0">
              <a:latin typeface="Franklin Gothic Medium Cond" panose="020B0606030402020204" pitchFamily="34" charset="0"/>
            </a:rPr>
            <a:t>rd</a:t>
          </a:r>
          <a:r>
            <a:rPr lang="en-US" sz="1500" kern="1200" dirty="0" smtClean="0">
              <a:latin typeface="Franklin Gothic Medium Cond" panose="020B0606030402020204" pitchFamily="34" charset="0"/>
            </a:rPr>
            <a:t> party motor</a:t>
          </a:r>
          <a:endParaRPr lang="en-US" sz="1500" kern="1200" dirty="0">
            <a:latin typeface="Franklin Gothic Medium Cond" panose="020B0606030402020204" pitchFamily="34" charset="0"/>
          </a:endParaRPr>
        </a:p>
        <a:p>
          <a:pPr marL="114300" lvl="1" indent="-114300" algn="l" defTabSz="666750">
            <a:lnSpc>
              <a:spcPct val="90000"/>
            </a:lnSpc>
            <a:spcBef>
              <a:spcPct val="0"/>
            </a:spcBef>
            <a:spcAft>
              <a:spcPct val="15000"/>
            </a:spcAft>
            <a:buChar char="••"/>
          </a:pPr>
          <a:r>
            <a:rPr lang="en-US" sz="1500" kern="1200" dirty="0" smtClean="0">
              <a:latin typeface="Franklin Gothic Medium Cond" panose="020B0606030402020204" pitchFamily="34" charset="0"/>
            </a:rPr>
            <a:t>Problems</a:t>
          </a:r>
        </a:p>
        <a:p>
          <a:pPr marL="114300" lvl="1" indent="-114300" algn="l" defTabSz="666750">
            <a:lnSpc>
              <a:spcPct val="90000"/>
            </a:lnSpc>
            <a:spcBef>
              <a:spcPct val="0"/>
            </a:spcBef>
            <a:spcAft>
              <a:spcPct val="15000"/>
            </a:spcAft>
            <a:buChar char="••"/>
          </a:pPr>
          <a:endParaRPr lang="en-US" sz="1500" kern="1200" dirty="0">
            <a:latin typeface="Franklin Gothic Medium Cond" panose="020B0606030402020204" pitchFamily="34" charset="0"/>
          </a:endParaRPr>
        </a:p>
      </dsp:txBody>
      <dsp:txXfrm>
        <a:off x="6430333" y="3574354"/>
        <a:ext cx="4084467" cy="98156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7F944-9F59-4349-A85D-5B0E54A5D701}">
      <dsp:nvSpPr>
        <dsp:cNvPr id="0" name=""/>
        <dsp:cNvSpPr/>
      </dsp:nvSpPr>
      <dsp:spPr>
        <a:xfrm>
          <a:off x="6171972" y="1422148"/>
          <a:ext cx="2281149" cy="4338219"/>
        </a:xfrm>
        <a:prstGeom prst="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234315" bIns="52070" numCol="1" spcCol="1270" anchor="ctr" anchorCtr="0">
          <a:noAutofit/>
        </a:bodyPr>
        <a:lstStyle/>
        <a:p>
          <a:pPr lvl="0" algn="r" defTabSz="1822450">
            <a:lnSpc>
              <a:spcPct val="90000"/>
            </a:lnSpc>
            <a:spcBef>
              <a:spcPct val="0"/>
            </a:spcBef>
            <a:spcAft>
              <a:spcPct val="35000"/>
            </a:spcAft>
          </a:pPr>
          <a:r>
            <a:rPr lang="en-US" sz="4100" kern="1200" dirty="0" smtClean="0">
              <a:latin typeface="Franklin Gothic Medium Cond" panose="020B0606030402020204" pitchFamily="34" charset="0"/>
            </a:rPr>
            <a:t>Marketing</a:t>
          </a:r>
          <a:endParaRPr lang="en-US" sz="4100" kern="1200" dirty="0">
            <a:latin typeface="Franklin Gothic Medium Cond" panose="020B0606030402020204" pitchFamily="34" charset="0"/>
          </a:endParaRPr>
        </a:p>
      </dsp:txBody>
      <dsp:txXfrm rot="16200000">
        <a:off x="6211557" y="3077798"/>
        <a:ext cx="3904397" cy="593098"/>
      </dsp:txXfrm>
    </dsp:sp>
    <dsp:sp modelId="{8BBC3943-E06A-44CA-ADA7-854AD66AB8C8}">
      <dsp:nvSpPr>
        <dsp:cNvPr id="0" name=""/>
        <dsp:cNvSpPr/>
      </dsp:nvSpPr>
      <dsp:spPr>
        <a:xfrm>
          <a:off x="3686336" y="689947"/>
          <a:ext cx="2281149" cy="5070421"/>
        </a:xfrm>
        <a:prstGeom prst="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234315" bIns="52070" numCol="1" spcCol="1270" anchor="ctr" anchorCtr="0">
          <a:noAutofit/>
        </a:bodyPr>
        <a:lstStyle/>
        <a:p>
          <a:pPr lvl="0" algn="r" defTabSz="1822450">
            <a:lnSpc>
              <a:spcPct val="90000"/>
            </a:lnSpc>
            <a:spcBef>
              <a:spcPct val="0"/>
            </a:spcBef>
            <a:spcAft>
              <a:spcPct val="35000"/>
            </a:spcAft>
          </a:pPr>
          <a:r>
            <a:rPr lang="en-US" sz="4100" kern="1200" dirty="0" smtClean="0">
              <a:latin typeface="Franklin Gothic Medium Cond" panose="020B0606030402020204" pitchFamily="34" charset="0"/>
            </a:rPr>
            <a:t>Market</a:t>
          </a:r>
          <a:endParaRPr lang="en-US" sz="4100" kern="1200" dirty="0">
            <a:latin typeface="Franklin Gothic Medium Cond" panose="020B0606030402020204" pitchFamily="34" charset="0"/>
          </a:endParaRPr>
        </a:p>
      </dsp:txBody>
      <dsp:txXfrm rot="16200000">
        <a:off x="3396429" y="2675087"/>
        <a:ext cx="4563379" cy="593098"/>
      </dsp:txXfrm>
    </dsp:sp>
    <dsp:sp modelId="{A9E3BC56-E38B-4103-BD98-A0EDF3F70A62}">
      <dsp:nvSpPr>
        <dsp:cNvPr id="0" name=""/>
        <dsp:cNvSpPr/>
      </dsp:nvSpPr>
      <dsp:spPr>
        <a:xfrm>
          <a:off x="8606752" y="2139300"/>
          <a:ext cx="2281149" cy="3621067"/>
        </a:xfrm>
        <a:prstGeom prst="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234315" bIns="52070" numCol="1" spcCol="1270" anchor="ctr" anchorCtr="0">
          <a:noAutofit/>
        </a:bodyPr>
        <a:lstStyle/>
        <a:p>
          <a:pPr lvl="0" algn="r" defTabSz="1822450">
            <a:lnSpc>
              <a:spcPct val="90000"/>
            </a:lnSpc>
            <a:spcBef>
              <a:spcPct val="0"/>
            </a:spcBef>
            <a:spcAft>
              <a:spcPct val="35000"/>
            </a:spcAft>
          </a:pPr>
          <a:r>
            <a:rPr lang="en-US" sz="4100" kern="1200" dirty="0" smtClean="0">
              <a:latin typeface="Franklin Gothic Medium Cond" panose="020B0606030402020204" pitchFamily="34" charset="0"/>
            </a:rPr>
            <a:t>Operational</a:t>
          </a:r>
          <a:endParaRPr lang="en-US" sz="4100" kern="1200" dirty="0">
            <a:latin typeface="Franklin Gothic Medium Cond" panose="020B0606030402020204" pitchFamily="34" charset="0"/>
          </a:endParaRPr>
        </a:p>
      </dsp:txBody>
      <dsp:txXfrm rot="16200000">
        <a:off x="8969055" y="3472232"/>
        <a:ext cx="3258961" cy="593098"/>
      </dsp:txXfrm>
    </dsp:sp>
    <dsp:sp modelId="{38AD225D-5947-44BF-B597-0F73FA4046CD}">
      <dsp:nvSpPr>
        <dsp:cNvPr id="0" name=""/>
        <dsp:cNvSpPr/>
      </dsp:nvSpPr>
      <dsp:spPr>
        <a:xfrm>
          <a:off x="1193282" y="0"/>
          <a:ext cx="2281149" cy="5760368"/>
        </a:xfrm>
        <a:prstGeom prst="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0" rIns="234315" bIns="52070" numCol="1" spcCol="1270" anchor="ctr" anchorCtr="0">
          <a:noAutofit/>
        </a:bodyPr>
        <a:lstStyle/>
        <a:p>
          <a:pPr lvl="0" algn="r" defTabSz="1822450">
            <a:lnSpc>
              <a:spcPct val="90000"/>
            </a:lnSpc>
            <a:spcBef>
              <a:spcPct val="0"/>
            </a:spcBef>
            <a:spcAft>
              <a:spcPct val="35000"/>
            </a:spcAft>
          </a:pPr>
          <a:r>
            <a:rPr lang="en-US" sz="4100" kern="1200" dirty="0" smtClean="0">
              <a:latin typeface="Franklin Gothic Medium Cond" panose="020B0606030402020204" pitchFamily="34" charset="0"/>
            </a:rPr>
            <a:t>Portfolio</a:t>
          </a:r>
          <a:endParaRPr lang="en-US" sz="4100" kern="1200" dirty="0">
            <a:latin typeface="Franklin Gothic Medium Cond" panose="020B0606030402020204" pitchFamily="34" charset="0"/>
          </a:endParaRPr>
        </a:p>
      </dsp:txBody>
      <dsp:txXfrm rot="16200000">
        <a:off x="592899" y="2295616"/>
        <a:ext cx="5184331" cy="593098"/>
      </dsp:txXfrm>
    </dsp:sp>
    <dsp:sp modelId="{5B2B4563-096E-4490-BD90-5002AF79A55F}">
      <dsp:nvSpPr>
        <dsp:cNvPr id="0" name=""/>
        <dsp:cNvSpPr/>
      </dsp:nvSpPr>
      <dsp:spPr>
        <a:xfrm>
          <a:off x="1193282" y="0"/>
          <a:ext cx="1619615" cy="578815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If too much focus on health but then SARS / Ebola?</a:t>
          </a:r>
          <a:endParaRPr lang="en-US" sz="2300" kern="1200" dirty="0">
            <a:latin typeface="Franklin Gothic Medium Cond" panose="020B0606030402020204" pitchFamily="34" charset="0"/>
          </a:endParaRPr>
        </a:p>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Non-life: heath, motor, marine product</a:t>
          </a:r>
          <a:endParaRPr lang="en-US" sz="2300" kern="1200" dirty="0">
            <a:latin typeface="Franklin Gothic Medium Cond" panose="020B0606030402020204" pitchFamily="34" charset="0"/>
          </a:endParaRPr>
        </a:p>
      </dsp:txBody>
      <dsp:txXfrm>
        <a:off x="1193282" y="0"/>
        <a:ext cx="1619615" cy="5788152"/>
      </dsp:txXfrm>
    </dsp:sp>
    <dsp:sp modelId="{68610932-412C-4D68-8C07-3262BEDF9E11}">
      <dsp:nvSpPr>
        <dsp:cNvPr id="0" name=""/>
        <dsp:cNvSpPr/>
      </dsp:nvSpPr>
      <dsp:spPr>
        <a:xfrm>
          <a:off x="3686336" y="689947"/>
          <a:ext cx="1619615" cy="509820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Financial market ups and downs</a:t>
          </a:r>
          <a:endParaRPr lang="en-US" sz="2300" kern="1200" dirty="0">
            <a:latin typeface="Franklin Gothic Medium Cond" panose="020B0606030402020204" pitchFamily="34" charset="0"/>
          </a:endParaRPr>
        </a:p>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Clients want optimal return</a:t>
          </a:r>
          <a:endParaRPr lang="en-US" sz="2300" kern="1200" dirty="0">
            <a:latin typeface="Franklin Gothic Medium Cond" panose="020B0606030402020204" pitchFamily="34" charset="0"/>
          </a:endParaRPr>
        </a:p>
      </dsp:txBody>
      <dsp:txXfrm>
        <a:off x="3686336" y="689947"/>
        <a:ext cx="1619615" cy="5098204"/>
      </dsp:txXfrm>
    </dsp:sp>
    <dsp:sp modelId="{E780883F-F1F9-4776-A4F8-CC514B61422E}">
      <dsp:nvSpPr>
        <dsp:cNvPr id="0" name=""/>
        <dsp:cNvSpPr/>
      </dsp:nvSpPr>
      <dsp:spPr>
        <a:xfrm>
          <a:off x="6171972" y="1422148"/>
          <a:ext cx="1619615" cy="436600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Changing demography, </a:t>
          </a:r>
          <a:endParaRPr lang="en-US" sz="2300" kern="1200" dirty="0">
            <a:latin typeface="Franklin Gothic Medium Cond" panose="020B0606030402020204" pitchFamily="34" charset="0"/>
          </a:endParaRPr>
        </a:p>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alt. distribution channels</a:t>
          </a:r>
          <a:endParaRPr lang="en-US" sz="2300" kern="1200" dirty="0">
            <a:latin typeface="Franklin Gothic Medium Cond" panose="020B0606030402020204" pitchFamily="34" charset="0"/>
          </a:endParaRPr>
        </a:p>
      </dsp:txBody>
      <dsp:txXfrm>
        <a:off x="6171972" y="1422148"/>
        <a:ext cx="1619615" cy="4366003"/>
      </dsp:txXfrm>
    </dsp:sp>
    <dsp:sp modelId="{8BFD20C5-0131-48B9-B302-9101E03497CA}">
      <dsp:nvSpPr>
        <dsp:cNvPr id="0" name=""/>
        <dsp:cNvSpPr/>
      </dsp:nvSpPr>
      <dsp:spPr>
        <a:xfrm>
          <a:off x="8606752" y="2139300"/>
          <a:ext cx="1619615" cy="362396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Database hacking</a:t>
          </a:r>
          <a:endParaRPr lang="en-US" sz="2300" kern="1200" dirty="0">
            <a:latin typeface="Franklin Gothic Medium Cond" panose="020B0606030402020204" pitchFamily="34" charset="0"/>
          </a:endParaRPr>
        </a:p>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Poaching of staff / agents</a:t>
          </a:r>
          <a:endParaRPr lang="en-US" sz="2300" kern="1200" dirty="0">
            <a:latin typeface="Franklin Gothic Medium Cond" panose="020B0606030402020204" pitchFamily="34" charset="0"/>
          </a:endParaRPr>
        </a:p>
        <a:p>
          <a:pPr lvl="0" algn="l" defTabSz="1022350">
            <a:lnSpc>
              <a:spcPct val="90000"/>
            </a:lnSpc>
            <a:spcBef>
              <a:spcPct val="0"/>
            </a:spcBef>
            <a:spcAft>
              <a:spcPct val="35000"/>
            </a:spcAft>
          </a:pPr>
          <a:r>
            <a:rPr lang="en-US" sz="2300" kern="1200" dirty="0" smtClean="0">
              <a:latin typeface="Franklin Gothic Medium Cond" panose="020B0606030402020204" pitchFamily="34" charset="0"/>
            </a:rPr>
            <a:t>death, disease, disasters ▲</a:t>
          </a:r>
          <a:endParaRPr lang="en-US" sz="2300" kern="1200" dirty="0">
            <a:latin typeface="Franklin Gothic Medium Cond" panose="020B0606030402020204" pitchFamily="34" charset="0"/>
          </a:endParaRPr>
        </a:p>
      </dsp:txBody>
      <dsp:txXfrm>
        <a:off x="8606752" y="2139300"/>
        <a:ext cx="1619615" cy="362396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8663-F906-4F95-BD29-3E5EE23BF35A}">
      <dsp:nvSpPr>
        <dsp:cNvPr id="0" name=""/>
        <dsp:cNvSpPr/>
      </dsp:nvSpPr>
      <dsp:spPr>
        <a:xfrm>
          <a:off x="5907" y="317652"/>
          <a:ext cx="2811253" cy="1936953"/>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D357520-FD5E-4FEF-AE4C-37B2C3158F5C}">
      <dsp:nvSpPr>
        <dsp:cNvPr id="0" name=""/>
        <dsp:cNvSpPr/>
      </dsp:nvSpPr>
      <dsp:spPr>
        <a:xfrm>
          <a:off x="5907"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SS, NPS, Atal Pension</a:t>
          </a:r>
          <a:endParaRPr lang="en-US" sz="2700" kern="1200" dirty="0">
            <a:solidFill>
              <a:schemeClr val="bg1"/>
            </a:solidFill>
            <a:latin typeface="Franklin Gothic Medium Cond" panose="020B0606030402020204" pitchFamily="34" charset="0"/>
            <a:ea typeface="+mn-ea"/>
            <a:cs typeface="+mn-cs"/>
          </a:endParaRPr>
        </a:p>
      </dsp:txBody>
      <dsp:txXfrm>
        <a:off x="5907" y="2254606"/>
        <a:ext cx="2811253" cy="1042975"/>
      </dsp:txXfrm>
    </dsp:sp>
    <dsp:sp modelId="{47AA52B6-4939-49F7-A8C3-D8CBDDF13E91}">
      <dsp:nvSpPr>
        <dsp:cNvPr id="0" name=""/>
        <dsp:cNvSpPr/>
      </dsp:nvSpPr>
      <dsp:spPr>
        <a:xfrm>
          <a:off x="3098404" y="317652"/>
          <a:ext cx="2811253" cy="1936953"/>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57B642A-83C7-4E4C-9EB0-6FC85221AC8B}">
      <dsp:nvSpPr>
        <dsp:cNvPr id="0" name=""/>
        <dsp:cNvSpPr/>
      </dsp:nvSpPr>
      <dsp:spPr>
        <a:xfrm>
          <a:off x="3098404"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Theory &amp; Types</a:t>
          </a:r>
          <a:endParaRPr lang="en-US" sz="2700" kern="1200" dirty="0">
            <a:solidFill>
              <a:schemeClr val="bg1"/>
            </a:solidFill>
            <a:latin typeface="Franklin Gothic Medium Cond" panose="020B0606030402020204" pitchFamily="34" charset="0"/>
            <a:ea typeface="+mn-ea"/>
            <a:cs typeface="+mn-cs"/>
          </a:endParaRPr>
        </a:p>
      </dsp:txBody>
      <dsp:txXfrm>
        <a:off x="3098404" y="2254606"/>
        <a:ext cx="2811253" cy="1042975"/>
      </dsp:txXfrm>
    </dsp:sp>
    <dsp:sp modelId="{00AB43A7-C77B-4980-9518-86F4ABC6F820}">
      <dsp:nvSpPr>
        <dsp:cNvPr id="0" name=""/>
        <dsp:cNvSpPr/>
      </dsp:nvSpPr>
      <dsp:spPr>
        <a:xfrm>
          <a:off x="6190901" y="317652"/>
          <a:ext cx="2811253" cy="1936953"/>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AED48EF-FE52-4590-9823-57500140A566}">
      <dsp:nvSpPr>
        <dsp:cNvPr id="0" name=""/>
        <dsp:cNvSpPr/>
      </dsp:nvSpPr>
      <dsp:spPr>
        <a:xfrm>
          <a:off x="6190901" y="2254606"/>
          <a:ext cx="2811253" cy="1042975"/>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tx1"/>
              </a:solidFill>
              <a:latin typeface="Franklin Gothic Medium Cond" panose="020B0606030402020204" pitchFamily="34" charset="0"/>
              <a:ea typeface="+mn-ea"/>
              <a:cs typeface="+mn-cs"/>
            </a:rPr>
            <a:t>Insurance: History &amp; Nationalization</a:t>
          </a:r>
          <a:endParaRPr lang="en-US" sz="2700" kern="1200" dirty="0">
            <a:solidFill>
              <a:schemeClr val="tx1"/>
            </a:solidFill>
            <a:latin typeface="Franklin Gothic Medium Cond" panose="020B0606030402020204" pitchFamily="34" charset="0"/>
            <a:ea typeface="+mn-ea"/>
            <a:cs typeface="+mn-cs"/>
          </a:endParaRPr>
        </a:p>
      </dsp:txBody>
      <dsp:txXfrm>
        <a:off x="6190901" y="2254606"/>
        <a:ext cx="2811253" cy="1042975"/>
      </dsp:txXfrm>
    </dsp:sp>
    <dsp:sp modelId="{8783821B-07EE-47C2-A0F3-194EA0022B79}">
      <dsp:nvSpPr>
        <dsp:cNvPr id="0" name=""/>
        <dsp:cNvSpPr/>
      </dsp:nvSpPr>
      <dsp:spPr>
        <a:xfrm>
          <a:off x="9283398" y="317652"/>
          <a:ext cx="2811253" cy="1936953"/>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236D9DB-C6A3-4E97-96BD-25622CA4E551}">
      <dsp:nvSpPr>
        <dsp:cNvPr id="0" name=""/>
        <dsp:cNvSpPr/>
      </dsp:nvSpPr>
      <dsp:spPr>
        <a:xfrm>
          <a:off x="9283398"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Public sector insurance Co.</a:t>
          </a:r>
          <a:endParaRPr lang="en-US" sz="2700" kern="1200" dirty="0">
            <a:solidFill>
              <a:schemeClr val="bg1"/>
            </a:solidFill>
            <a:latin typeface="Franklin Gothic Medium Cond" panose="020B0606030402020204" pitchFamily="34" charset="0"/>
            <a:ea typeface="+mn-ea"/>
            <a:cs typeface="+mn-cs"/>
          </a:endParaRPr>
        </a:p>
      </dsp:txBody>
      <dsp:txXfrm>
        <a:off x="9283398" y="2254606"/>
        <a:ext cx="2811253" cy="1042975"/>
      </dsp:txXfrm>
    </dsp:sp>
    <dsp:sp modelId="{EA52E7B3-E09E-402F-B2B5-4E8408A5DEAF}">
      <dsp:nvSpPr>
        <dsp:cNvPr id="0" name=""/>
        <dsp:cNvSpPr/>
      </dsp:nvSpPr>
      <dsp:spPr>
        <a:xfrm>
          <a:off x="5907" y="3578706"/>
          <a:ext cx="2811253" cy="1936953"/>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18225BF-0EFA-4F78-8401-4480D770A2BE}">
      <dsp:nvSpPr>
        <dsp:cNvPr id="0" name=""/>
        <dsp:cNvSpPr/>
      </dsp:nvSpPr>
      <dsp:spPr>
        <a:xfrm>
          <a:off x="5907"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IRDA, Powers</a:t>
          </a:r>
          <a:endParaRPr lang="en-US" sz="2700" kern="1200" dirty="0">
            <a:solidFill>
              <a:schemeClr val="bg1"/>
            </a:solidFill>
            <a:latin typeface="Franklin Gothic Medium Cond" panose="020B0606030402020204" pitchFamily="34" charset="0"/>
            <a:ea typeface="+mn-ea"/>
            <a:cs typeface="+mn-cs"/>
          </a:endParaRPr>
        </a:p>
      </dsp:txBody>
      <dsp:txXfrm>
        <a:off x="5907" y="5515660"/>
        <a:ext cx="2811253" cy="1042975"/>
      </dsp:txXfrm>
    </dsp:sp>
    <dsp:sp modelId="{FD5B68C8-CC74-4DCF-AB19-5D3568456154}">
      <dsp:nvSpPr>
        <dsp:cNvPr id="0" name=""/>
        <dsp:cNvSpPr/>
      </dsp:nvSpPr>
      <dsp:spPr>
        <a:xfrm>
          <a:off x="3098404" y="3578706"/>
          <a:ext cx="2811253" cy="1936953"/>
        </a:xfrm>
        <a:prstGeom prst="round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FA422-AE72-4975-B439-84379562AFA0}">
      <dsp:nvSpPr>
        <dsp:cNvPr id="0" name=""/>
        <dsp:cNvSpPr/>
      </dsp:nvSpPr>
      <dsp:spPr>
        <a:xfrm>
          <a:off x="3098404"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49% FDI: Pro-Cons</a:t>
          </a:r>
          <a:endParaRPr lang="en-US" sz="2700" kern="1200" dirty="0">
            <a:solidFill>
              <a:schemeClr val="bg1"/>
            </a:solidFill>
            <a:latin typeface="Franklin Gothic Medium Cond" panose="020B0606030402020204" pitchFamily="34" charset="0"/>
            <a:ea typeface="+mn-ea"/>
            <a:cs typeface="+mn-cs"/>
          </a:endParaRPr>
        </a:p>
      </dsp:txBody>
      <dsp:txXfrm>
        <a:off x="3098404" y="5515660"/>
        <a:ext cx="2811253" cy="1042975"/>
      </dsp:txXfrm>
    </dsp:sp>
    <dsp:sp modelId="{49095E72-4E96-4389-B232-5F2A451D41C2}">
      <dsp:nvSpPr>
        <dsp:cNvPr id="0" name=""/>
        <dsp:cNvSpPr/>
      </dsp:nvSpPr>
      <dsp:spPr>
        <a:xfrm>
          <a:off x="6542491" y="3578706"/>
          <a:ext cx="2108074" cy="1936953"/>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A9F079A9-1CB5-417E-A48F-DFA9953451DB}">
      <dsp:nvSpPr>
        <dsp:cNvPr id="0" name=""/>
        <dsp:cNvSpPr/>
      </dsp:nvSpPr>
      <dsp:spPr>
        <a:xfrm>
          <a:off x="6190901" y="5424911"/>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Fin. Inclusion:</a:t>
          </a:r>
        </a:p>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PM JJ &amp; Surksha</a:t>
          </a:r>
          <a:endParaRPr lang="en-US" sz="2700" kern="1200" dirty="0">
            <a:solidFill>
              <a:schemeClr val="bg1"/>
            </a:solidFill>
            <a:latin typeface="Franklin Gothic Medium Cond" panose="020B0606030402020204" pitchFamily="34" charset="0"/>
            <a:ea typeface="+mn-ea"/>
            <a:cs typeface="+mn-cs"/>
          </a:endParaRPr>
        </a:p>
      </dsp:txBody>
      <dsp:txXfrm>
        <a:off x="6190901" y="5424911"/>
        <a:ext cx="2811253" cy="1042975"/>
      </dsp:txXfrm>
    </dsp:sp>
    <dsp:sp modelId="{43498343-F7F0-4842-8E6A-DDA26FAD3935}">
      <dsp:nvSpPr>
        <dsp:cNvPr id="0" name=""/>
        <dsp:cNvSpPr/>
      </dsp:nvSpPr>
      <dsp:spPr>
        <a:xfrm>
          <a:off x="9619048" y="3578706"/>
          <a:ext cx="2139954" cy="1936953"/>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D85A74A3-EC26-4006-9B2A-FEFD84823931}">
      <dsp:nvSpPr>
        <dsp:cNvPr id="0" name=""/>
        <dsp:cNvSpPr/>
      </dsp:nvSpPr>
      <dsp:spPr>
        <a:xfrm>
          <a:off x="9283398"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Intermediaries &amp; Ombudsman</a:t>
          </a:r>
          <a:endParaRPr lang="en-US" sz="2700" kern="1200" dirty="0">
            <a:solidFill>
              <a:schemeClr val="bg1"/>
            </a:solidFill>
            <a:latin typeface="Franklin Gothic Medium Cond" panose="020B0606030402020204" pitchFamily="34" charset="0"/>
            <a:ea typeface="+mn-ea"/>
            <a:cs typeface="+mn-cs"/>
          </a:endParaRPr>
        </a:p>
      </dsp:txBody>
      <dsp:txXfrm>
        <a:off x="9283398" y="5515660"/>
        <a:ext cx="2811253" cy="104297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F082A-57B9-48E4-A9BA-01237591A0CE}">
      <dsp:nvSpPr>
        <dsp:cNvPr id="0" name=""/>
        <dsp:cNvSpPr/>
      </dsp:nvSpPr>
      <dsp:spPr>
        <a:xfrm rot="16200000">
          <a:off x="-1634661" y="1640309"/>
          <a:ext cx="5262563" cy="1981944"/>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4763" bIns="0"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Cond" panose="020B0606030402020204" pitchFamily="34" charset="0"/>
            </a:rPr>
            <a:t>4500 BC</a:t>
          </a:r>
          <a:endParaRPr lang="en-US" sz="3200" kern="1200" dirty="0">
            <a:latin typeface="Franklin Gothic Medium Cond" panose="020B06060304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Cond" panose="020B0606030402020204" pitchFamily="34" charset="0"/>
            </a:rPr>
            <a:t>Babylonia Caravans</a:t>
          </a:r>
          <a:endParaRPr lang="en-US" sz="2500" kern="1200" dirty="0">
            <a:latin typeface="Franklin Gothic Medium Cond" panose="020B0606030402020204" pitchFamily="34" charset="0"/>
          </a:endParaRPr>
        </a:p>
      </dsp:txBody>
      <dsp:txXfrm rot="5400000">
        <a:off x="5648" y="1052513"/>
        <a:ext cx="1981944" cy="3157537"/>
      </dsp:txXfrm>
    </dsp:sp>
    <dsp:sp modelId="{C6D0BF5A-EBDE-4E89-8F70-DA6109C32E10}">
      <dsp:nvSpPr>
        <dsp:cNvPr id="0" name=""/>
        <dsp:cNvSpPr/>
      </dsp:nvSpPr>
      <dsp:spPr>
        <a:xfrm rot="16200000">
          <a:off x="495928" y="1640309"/>
          <a:ext cx="5262563" cy="1981944"/>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4763" bIns="0"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Cond" panose="020B0606030402020204" pitchFamily="34" charset="0"/>
            </a:rPr>
            <a:t>1347</a:t>
          </a:r>
          <a:endParaRPr lang="en-US" sz="3200" kern="1200" dirty="0">
            <a:latin typeface="Franklin Gothic Medium Cond" panose="020B06060304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Cond" panose="020B0606030402020204" pitchFamily="34" charset="0"/>
            </a:rPr>
            <a:t>European Maritime Insurance</a:t>
          </a:r>
          <a:endParaRPr lang="en-US" sz="2500" kern="1200" dirty="0">
            <a:latin typeface="Franklin Gothic Medium Cond" panose="020B0606030402020204" pitchFamily="34" charset="0"/>
          </a:endParaRPr>
        </a:p>
      </dsp:txBody>
      <dsp:txXfrm rot="5400000">
        <a:off x="2136237" y="1052513"/>
        <a:ext cx="1981944" cy="3157537"/>
      </dsp:txXfrm>
    </dsp:sp>
    <dsp:sp modelId="{6C54AC89-7A57-4CC9-8A30-A8FFAF435E5B}">
      <dsp:nvSpPr>
        <dsp:cNvPr id="0" name=""/>
        <dsp:cNvSpPr/>
      </dsp:nvSpPr>
      <dsp:spPr>
        <a:xfrm rot="16200000">
          <a:off x="2626518" y="1640309"/>
          <a:ext cx="5262563" cy="1981944"/>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4763" bIns="0"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Cond" panose="020B0606030402020204" pitchFamily="34" charset="0"/>
            </a:rPr>
            <a:t>1688</a:t>
          </a:r>
          <a:endParaRPr lang="en-US" sz="3200" kern="1200" dirty="0">
            <a:latin typeface="Franklin Gothic Medium Cond" panose="020B0606030402020204" pitchFamily="34" charset="0"/>
          </a:endParaRPr>
        </a:p>
        <a:p>
          <a:pPr marL="228600" lvl="1" indent="-228600" algn="l" defTabSz="1111250">
            <a:lnSpc>
              <a:spcPct val="90000"/>
            </a:lnSpc>
            <a:spcBef>
              <a:spcPct val="0"/>
            </a:spcBef>
            <a:spcAft>
              <a:spcPct val="15000"/>
            </a:spcAft>
            <a:buChar char="••"/>
          </a:pPr>
          <a:r>
            <a:rPr lang="en-US" sz="2500" kern="1200" dirty="0" err="1" smtClean="0">
              <a:latin typeface="Franklin Gothic Medium Cond" panose="020B0606030402020204" pitchFamily="34" charset="0"/>
            </a:rPr>
            <a:t>Llyod’s</a:t>
          </a:r>
          <a:r>
            <a:rPr lang="en-US" sz="2500" kern="1200" dirty="0" smtClean="0">
              <a:latin typeface="Franklin Gothic Medium Cond" panose="020B0606030402020204" pitchFamily="34" charset="0"/>
            </a:rPr>
            <a:t> Coffee House, UK as meeting place of insurance agents</a:t>
          </a:r>
          <a:endParaRPr lang="en-US" sz="2500" kern="1200" dirty="0">
            <a:latin typeface="Franklin Gothic Medium Cond" panose="020B0606030402020204" pitchFamily="34" charset="0"/>
          </a:endParaRPr>
        </a:p>
      </dsp:txBody>
      <dsp:txXfrm rot="5400000">
        <a:off x="4266827" y="1052513"/>
        <a:ext cx="1981944" cy="3157537"/>
      </dsp:txXfrm>
    </dsp:sp>
    <dsp:sp modelId="{D686931B-F0C9-4AEA-917F-CE83A7EED303}">
      <dsp:nvSpPr>
        <dsp:cNvPr id="0" name=""/>
        <dsp:cNvSpPr/>
      </dsp:nvSpPr>
      <dsp:spPr>
        <a:xfrm rot="16200000">
          <a:off x="4757108" y="1640309"/>
          <a:ext cx="5262563" cy="1981944"/>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4763" bIns="0"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Cond" panose="020B0606030402020204" pitchFamily="34" charset="0"/>
            </a:rPr>
            <a:t>1756</a:t>
          </a:r>
          <a:endParaRPr lang="en-US" sz="3200" kern="1200" dirty="0">
            <a:latin typeface="Franklin Gothic Medium Cond" panose="020B06060304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Cond" panose="020B0606030402020204" pitchFamily="34" charset="0"/>
            </a:rPr>
            <a:t>1</a:t>
          </a:r>
          <a:r>
            <a:rPr lang="en-US" sz="2500" kern="1200" baseline="30000" dirty="0" smtClean="0">
              <a:latin typeface="Franklin Gothic Medium Cond" panose="020B0606030402020204" pitchFamily="34" charset="0"/>
            </a:rPr>
            <a:t>st</a:t>
          </a:r>
          <a:r>
            <a:rPr lang="en-US" sz="2500" kern="1200" dirty="0" smtClean="0">
              <a:latin typeface="Franklin Gothic Medium Cond" panose="020B0606030402020204" pitchFamily="34" charset="0"/>
            </a:rPr>
            <a:t> life insurance co. “Old Equitable”, UK</a:t>
          </a:r>
          <a:endParaRPr lang="en-US" sz="2500" kern="1200" dirty="0">
            <a:latin typeface="Franklin Gothic Medium Cond" panose="020B0606030402020204" pitchFamily="34" charset="0"/>
          </a:endParaRPr>
        </a:p>
      </dsp:txBody>
      <dsp:txXfrm rot="5400000">
        <a:off x="6397417" y="1052513"/>
        <a:ext cx="1981944" cy="3157537"/>
      </dsp:txXfrm>
    </dsp:sp>
    <dsp:sp modelId="{7BFBECFA-183F-45EB-9E99-01481F2230F9}">
      <dsp:nvSpPr>
        <dsp:cNvPr id="0" name=""/>
        <dsp:cNvSpPr/>
      </dsp:nvSpPr>
      <dsp:spPr>
        <a:xfrm rot="16200000">
          <a:off x="6887698" y="1640309"/>
          <a:ext cx="5262563" cy="1981944"/>
        </a:xfrm>
        <a:prstGeom prst="flowChartManualOperati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4763" bIns="0"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Cond" panose="020B0606030402020204" pitchFamily="34" charset="0"/>
            </a:rPr>
            <a:t>1967</a:t>
          </a:r>
          <a:endParaRPr lang="en-US" sz="3200" kern="1200" dirty="0">
            <a:latin typeface="Franklin Gothic Medium Cond" panose="020B06060304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Cond" panose="020B0606030402020204" pitchFamily="34" charset="0"/>
            </a:rPr>
            <a:t>Dr. Nicolas </a:t>
          </a:r>
          <a:r>
            <a:rPr lang="en-US" sz="2500" kern="1200" dirty="0" err="1" smtClean="0">
              <a:latin typeface="Franklin Gothic Medium Cond" panose="020B0606030402020204" pitchFamily="34" charset="0"/>
            </a:rPr>
            <a:t>Barbon</a:t>
          </a:r>
          <a:endParaRPr lang="en-US" sz="2500" kern="1200" dirty="0">
            <a:latin typeface="Franklin Gothic Medium Cond" panose="020B06060304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Cond" panose="020B0606030402020204" pitchFamily="34" charset="0"/>
            </a:rPr>
            <a:t>1</a:t>
          </a:r>
          <a:r>
            <a:rPr lang="en-US" sz="2500" kern="1200" baseline="30000" dirty="0" smtClean="0">
              <a:latin typeface="Franklin Gothic Medium Cond" panose="020B0606030402020204" pitchFamily="34" charset="0"/>
            </a:rPr>
            <a:t>st</a:t>
          </a:r>
          <a:r>
            <a:rPr lang="en-US" sz="2500" kern="1200" dirty="0" smtClean="0">
              <a:latin typeface="Franklin Gothic Medium Cond" panose="020B0606030402020204" pitchFamily="34" charset="0"/>
            </a:rPr>
            <a:t> Fire insurance</a:t>
          </a:r>
          <a:endParaRPr lang="en-US" sz="2500" kern="1200" dirty="0">
            <a:latin typeface="Franklin Gothic Medium Cond" panose="020B0606030402020204" pitchFamily="34" charset="0"/>
          </a:endParaRPr>
        </a:p>
      </dsp:txBody>
      <dsp:txXfrm rot="5400000">
        <a:off x="8528007" y="1052513"/>
        <a:ext cx="1981944" cy="315753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C5665-54D7-4C97-90DB-1CB045209CD8}">
      <dsp:nvSpPr>
        <dsp:cNvPr id="0" name=""/>
        <dsp:cNvSpPr/>
      </dsp:nvSpPr>
      <dsp:spPr>
        <a:xfrm>
          <a:off x="1964642" y="417262"/>
          <a:ext cx="7484023" cy="233875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84118"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latin typeface="Franklin Gothic Medium Cond" panose="020B0606030402020204" pitchFamily="34" charset="0"/>
            </a:rPr>
            <a:t>Edmund Haley (1693)</a:t>
          </a:r>
          <a:endParaRPr lang="en-US" sz="39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Mortality table</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Premium vs. lifespan</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Joseph Dodson updated</a:t>
          </a:r>
          <a:endParaRPr lang="en-US" sz="3000" kern="1200" dirty="0">
            <a:latin typeface="Franklin Gothic Medium Cond" panose="020B0606030402020204" pitchFamily="34" charset="0"/>
          </a:endParaRPr>
        </a:p>
      </dsp:txBody>
      <dsp:txXfrm>
        <a:off x="1964642" y="417262"/>
        <a:ext cx="7484023" cy="2338757"/>
      </dsp:txXfrm>
    </dsp:sp>
    <dsp:sp modelId="{F7DF765E-8E0A-4CC4-BA1F-01633D11B5F6}">
      <dsp:nvSpPr>
        <dsp:cNvPr id="0" name=""/>
        <dsp:cNvSpPr/>
      </dsp:nvSpPr>
      <dsp:spPr>
        <a:xfrm>
          <a:off x="936105" y="251979"/>
          <a:ext cx="2466696" cy="2455695"/>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D8920E-67AB-400F-9797-D1615C04E1FE}">
      <dsp:nvSpPr>
        <dsp:cNvPr id="0" name=""/>
        <dsp:cNvSpPr/>
      </dsp:nvSpPr>
      <dsp:spPr>
        <a:xfrm>
          <a:off x="1952024" y="3361498"/>
          <a:ext cx="7484023" cy="233875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84118" tIns="148590" rIns="148590" bIns="148590" numCol="1" spcCol="1270" anchor="t" anchorCtr="0">
          <a:noAutofit/>
        </a:bodyPr>
        <a:lstStyle/>
        <a:p>
          <a:pPr lvl="0" algn="l" defTabSz="1733550">
            <a:lnSpc>
              <a:spcPct val="90000"/>
            </a:lnSpc>
            <a:spcBef>
              <a:spcPct val="0"/>
            </a:spcBef>
            <a:spcAft>
              <a:spcPct val="35000"/>
            </a:spcAft>
          </a:pPr>
          <a:r>
            <a:rPr lang="en-US" sz="3900" kern="1200" dirty="0" err="1" smtClean="0">
              <a:latin typeface="Franklin Gothic Medium Cond" panose="020B0606030402020204" pitchFamily="34" charset="0"/>
            </a:rPr>
            <a:t>Jakob</a:t>
          </a:r>
          <a:r>
            <a:rPr lang="en-US" sz="3900" kern="1200" dirty="0" smtClean="0">
              <a:latin typeface="Franklin Gothic Medium Cond" panose="020B0606030402020204" pitchFamily="34" charset="0"/>
            </a:rPr>
            <a:t> </a:t>
          </a:r>
          <a:r>
            <a:rPr lang="en-US" sz="3900" kern="1200" dirty="0" err="1" smtClean="0">
              <a:latin typeface="Franklin Gothic Medium Cond" panose="020B0606030402020204" pitchFamily="34" charset="0"/>
            </a:rPr>
            <a:t>Bernoulls</a:t>
          </a:r>
          <a:r>
            <a:rPr lang="en-US" sz="3900" kern="1200" dirty="0" smtClean="0">
              <a:latin typeface="Franklin Gothic Medium Cond" panose="020B0606030402020204" pitchFamily="34" charset="0"/>
            </a:rPr>
            <a:t> (1700)</a:t>
          </a:r>
          <a:endParaRPr lang="en-US" sz="39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Laws of Large numbers</a:t>
          </a:r>
          <a:endParaRPr lang="en-US" sz="3000" kern="1200" dirty="0">
            <a:latin typeface="Franklin Gothic Medium Cond" panose="020B0606030402020204" pitchFamily="34" charset="0"/>
          </a:endParaRPr>
        </a:p>
        <a:p>
          <a:pPr marL="285750" lvl="1" indent="-285750" algn="l" defTabSz="1333500">
            <a:lnSpc>
              <a:spcPct val="90000"/>
            </a:lnSpc>
            <a:spcBef>
              <a:spcPct val="0"/>
            </a:spcBef>
            <a:spcAft>
              <a:spcPct val="15000"/>
            </a:spcAft>
            <a:buChar char="••"/>
          </a:pPr>
          <a:r>
            <a:rPr lang="en-US" sz="3000" kern="1200" dirty="0" smtClean="0">
              <a:latin typeface="Franklin Gothic Medium Cond" panose="020B0606030402020204" pitchFamily="34" charset="0"/>
            </a:rPr>
            <a:t>To predict average total loss /liability of company</a:t>
          </a:r>
          <a:endParaRPr lang="en-US" sz="3000" kern="1200" dirty="0">
            <a:latin typeface="Franklin Gothic Medium Cond" panose="020B0606030402020204" pitchFamily="34" charset="0"/>
          </a:endParaRPr>
        </a:p>
      </dsp:txBody>
      <dsp:txXfrm>
        <a:off x="1952024" y="3361498"/>
        <a:ext cx="7484023" cy="2338757"/>
      </dsp:txXfrm>
    </dsp:sp>
    <dsp:sp modelId="{F5130F80-9FFD-461D-96DF-FD66940D7C54}">
      <dsp:nvSpPr>
        <dsp:cNvPr id="0" name=""/>
        <dsp:cNvSpPr/>
      </dsp:nvSpPr>
      <dsp:spPr>
        <a:xfrm>
          <a:off x="948723" y="3075443"/>
          <a:ext cx="2416223" cy="2455695"/>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71054-6024-4DF5-A187-91F33F55D721}">
      <dsp:nvSpPr>
        <dsp:cNvPr id="0" name=""/>
        <dsp:cNvSpPr/>
      </dsp:nvSpPr>
      <dsp:spPr>
        <a:xfrm>
          <a:off x="1535262" y="4991"/>
          <a:ext cx="2261400" cy="135684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err="1" smtClean="0">
              <a:latin typeface="Franklin Gothic Medium Cond" panose="020B0606030402020204" pitchFamily="34" charset="0"/>
            </a:rPr>
            <a:t>Firangi</a:t>
          </a:r>
          <a:r>
            <a:rPr lang="en-US" sz="2700" kern="1200" dirty="0" smtClean="0">
              <a:latin typeface="Franklin Gothic Medium Cond" panose="020B0606030402020204" pitchFamily="34" charset="0"/>
            </a:rPr>
            <a:t> Banks</a:t>
          </a:r>
          <a:endParaRPr lang="en-US" sz="2700" kern="1200" dirty="0">
            <a:latin typeface="Franklin Gothic Medium Cond" panose="020B0606030402020204" pitchFamily="34" charset="0"/>
          </a:endParaRPr>
        </a:p>
      </dsp:txBody>
      <dsp:txXfrm>
        <a:off x="1575002" y="44731"/>
        <a:ext cx="2181920" cy="1277360"/>
      </dsp:txXfrm>
    </dsp:sp>
    <dsp:sp modelId="{D14A3981-AE8F-486E-BAE8-7F27535296FC}">
      <dsp:nvSpPr>
        <dsp:cNvPr id="0" name=""/>
        <dsp:cNvSpPr/>
      </dsp:nvSpPr>
      <dsp:spPr>
        <a:xfrm>
          <a:off x="3995666" y="402998"/>
          <a:ext cx="479416" cy="56082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3995666" y="515163"/>
        <a:ext cx="335591" cy="336497"/>
      </dsp:txXfrm>
    </dsp:sp>
    <dsp:sp modelId="{579AB9CD-B8C5-4483-9A6C-8CA54742417C}">
      <dsp:nvSpPr>
        <dsp:cNvPr id="0" name=""/>
        <dsp:cNvSpPr/>
      </dsp:nvSpPr>
      <dsp:spPr>
        <a:xfrm>
          <a:off x="4701223" y="4991"/>
          <a:ext cx="2261400" cy="1356840"/>
        </a:xfrm>
        <a:prstGeom prst="roundRect">
          <a:avLst>
            <a:gd name="adj" fmla="val 10000"/>
          </a:avLst>
        </a:prstGeom>
        <a:solidFill>
          <a:schemeClr val="accent2">
            <a:hueOff val="-1813441"/>
            <a:satOff val="1047"/>
            <a:lumOff val="-19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err="1" smtClean="0">
              <a:latin typeface="Franklin Gothic Medium Cond" panose="020B0606030402020204" pitchFamily="34" charset="0"/>
            </a:rPr>
            <a:t>Desi</a:t>
          </a:r>
          <a:r>
            <a:rPr lang="en-US" sz="2700" kern="1200" dirty="0" smtClean="0">
              <a:latin typeface="Franklin Gothic Medium Cond" panose="020B0606030402020204" pitchFamily="34" charset="0"/>
            </a:rPr>
            <a:t> Bank</a:t>
          </a:r>
          <a:endParaRPr lang="en-US" sz="2700" kern="1200" dirty="0">
            <a:latin typeface="Franklin Gothic Medium Cond" panose="020B0606030402020204" pitchFamily="34" charset="0"/>
          </a:endParaRPr>
        </a:p>
      </dsp:txBody>
      <dsp:txXfrm>
        <a:off x="4740963" y="44731"/>
        <a:ext cx="2181920" cy="1277360"/>
      </dsp:txXfrm>
    </dsp:sp>
    <dsp:sp modelId="{2B06FA87-EA53-40CD-A540-087DCAD1FE23}">
      <dsp:nvSpPr>
        <dsp:cNvPr id="0" name=""/>
        <dsp:cNvSpPr/>
      </dsp:nvSpPr>
      <dsp:spPr>
        <a:xfrm rot="5400000">
          <a:off x="5592215" y="1520130"/>
          <a:ext cx="479416" cy="560827"/>
        </a:xfrm>
        <a:prstGeom prst="rightArrow">
          <a:avLst>
            <a:gd name="adj1" fmla="val 60000"/>
            <a:gd name="adj2" fmla="val 50000"/>
          </a:avLst>
        </a:prstGeom>
        <a:solidFill>
          <a:schemeClr val="accent2">
            <a:hueOff val="-2266801"/>
            <a:satOff val="1309"/>
            <a:lumOff val="-24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5400000">
        <a:off x="5663675" y="1560836"/>
        <a:ext cx="336497" cy="335591"/>
      </dsp:txXfrm>
    </dsp:sp>
    <dsp:sp modelId="{9CFFA6B2-BBF9-4369-B65B-BC46858292F7}">
      <dsp:nvSpPr>
        <dsp:cNvPr id="0" name=""/>
        <dsp:cNvSpPr/>
      </dsp:nvSpPr>
      <dsp:spPr>
        <a:xfrm>
          <a:off x="4701223" y="2266392"/>
          <a:ext cx="2261400" cy="1356840"/>
        </a:xfrm>
        <a:prstGeom prst="roundRect">
          <a:avLst>
            <a:gd name="adj" fmla="val 10000"/>
          </a:avLst>
        </a:prstGeom>
        <a:solidFill>
          <a:schemeClr val="accent2">
            <a:hueOff val="-3626881"/>
            <a:satOff val="2094"/>
            <a:lumOff val="-3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RBI supervision</a:t>
          </a:r>
          <a:endParaRPr lang="en-US" sz="2700" kern="1200" dirty="0">
            <a:latin typeface="Franklin Gothic Medium Cond" panose="020B0606030402020204" pitchFamily="34" charset="0"/>
          </a:endParaRPr>
        </a:p>
      </dsp:txBody>
      <dsp:txXfrm>
        <a:off x="4740963" y="2306132"/>
        <a:ext cx="2181920" cy="1277360"/>
      </dsp:txXfrm>
    </dsp:sp>
    <dsp:sp modelId="{5E580662-5969-4155-BB81-D03FF32EFE44}">
      <dsp:nvSpPr>
        <dsp:cNvPr id="0" name=""/>
        <dsp:cNvSpPr/>
      </dsp:nvSpPr>
      <dsp:spPr>
        <a:xfrm rot="10800000">
          <a:off x="4022803" y="2664398"/>
          <a:ext cx="479416" cy="560827"/>
        </a:xfrm>
        <a:prstGeom prst="rightArrow">
          <a:avLst>
            <a:gd name="adj1" fmla="val 60000"/>
            <a:gd name="adj2" fmla="val 50000"/>
          </a:avLst>
        </a:prstGeom>
        <a:solidFill>
          <a:schemeClr val="accent2">
            <a:hueOff val="-4533602"/>
            <a:satOff val="261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10800000">
        <a:off x="4166628" y="2776563"/>
        <a:ext cx="335591" cy="336497"/>
      </dsp:txXfrm>
    </dsp:sp>
    <dsp:sp modelId="{755B4B67-26A5-49D0-A6D1-F11B3DA27948}">
      <dsp:nvSpPr>
        <dsp:cNvPr id="0" name=""/>
        <dsp:cNvSpPr/>
      </dsp:nvSpPr>
      <dsp:spPr>
        <a:xfrm>
          <a:off x="1535262" y="2266392"/>
          <a:ext cx="2261400" cy="1356840"/>
        </a:xfrm>
        <a:prstGeom prst="roundRect">
          <a:avLst>
            <a:gd name="adj" fmla="val 10000"/>
          </a:avLst>
        </a:prstGeom>
        <a:solidFill>
          <a:schemeClr val="accent2">
            <a:hueOff val="-5440322"/>
            <a:satOff val="3142"/>
            <a:lumOff val="-57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Nationalization</a:t>
          </a:r>
          <a:endParaRPr lang="en-US" sz="2700" kern="1200" dirty="0">
            <a:latin typeface="Franklin Gothic Medium Cond" panose="020B0606030402020204" pitchFamily="34" charset="0"/>
          </a:endParaRPr>
        </a:p>
      </dsp:txBody>
      <dsp:txXfrm>
        <a:off x="1575002" y="2306132"/>
        <a:ext cx="2181920" cy="1277360"/>
      </dsp:txXfrm>
    </dsp:sp>
    <dsp:sp modelId="{EF076B72-6CC6-41A5-AA36-A75168EE3C44}">
      <dsp:nvSpPr>
        <dsp:cNvPr id="0" name=""/>
        <dsp:cNvSpPr/>
      </dsp:nvSpPr>
      <dsp:spPr>
        <a:xfrm rot="5400000">
          <a:off x="2426254" y="3781530"/>
          <a:ext cx="479416" cy="560827"/>
        </a:xfrm>
        <a:prstGeom prst="rightArrow">
          <a:avLst>
            <a:gd name="adj1" fmla="val 60000"/>
            <a:gd name="adj2" fmla="val 50000"/>
          </a:avLst>
        </a:prstGeom>
        <a:solidFill>
          <a:schemeClr val="accent2">
            <a:hueOff val="-6800403"/>
            <a:satOff val="3927"/>
            <a:lumOff val="-72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5400000">
        <a:off x="2497714" y="3822236"/>
        <a:ext cx="336497" cy="335591"/>
      </dsp:txXfrm>
    </dsp:sp>
    <dsp:sp modelId="{5C97286F-A126-4799-A420-1831E739A43E}">
      <dsp:nvSpPr>
        <dsp:cNvPr id="0" name=""/>
        <dsp:cNvSpPr/>
      </dsp:nvSpPr>
      <dsp:spPr>
        <a:xfrm>
          <a:off x="1535262" y="4527792"/>
          <a:ext cx="2261400" cy="1356840"/>
        </a:xfrm>
        <a:prstGeom prst="roundRect">
          <a:avLst>
            <a:gd name="adj" fmla="val 10000"/>
          </a:avLst>
        </a:prstGeom>
        <a:solidFill>
          <a:schemeClr val="accent2">
            <a:hueOff val="-7253763"/>
            <a:satOff val="4189"/>
            <a:lumOff val="-7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Narsimhan </a:t>
          </a:r>
          <a:br>
            <a:rPr lang="en-US" sz="2700" kern="1200" dirty="0" smtClean="0">
              <a:latin typeface="Franklin Gothic Medium Cond" panose="020B0606030402020204" pitchFamily="34" charset="0"/>
            </a:rPr>
          </a:br>
          <a:r>
            <a:rPr lang="en-US" sz="2700" kern="1200" dirty="0" smtClean="0">
              <a:latin typeface="Franklin Gothic Medium Cond" panose="020B0606030402020204" pitchFamily="34" charset="0"/>
            </a:rPr>
            <a:t>new Banks</a:t>
          </a:r>
          <a:endParaRPr lang="en-US" sz="2700" kern="1200" dirty="0">
            <a:latin typeface="Franklin Gothic Medium Cond" panose="020B0606030402020204" pitchFamily="34" charset="0"/>
          </a:endParaRPr>
        </a:p>
      </dsp:txBody>
      <dsp:txXfrm>
        <a:off x="1575002" y="4567532"/>
        <a:ext cx="2181920" cy="1277360"/>
      </dsp:txXfrm>
    </dsp:sp>
    <dsp:sp modelId="{D3FDD5FB-F4E6-4F86-9120-794D84F90598}">
      <dsp:nvSpPr>
        <dsp:cNvPr id="0" name=""/>
        <dsp:cNvSpPr/>
      </dsp:nvSpPr>
      <dsp:spPr>
        <a:xfrm>
          <a:off x="3995666" y="4925799"/>
          <a:ext cx="479416" cy="560827"/>
        </a:xfrm>
        <a:prstGeom prst="rightArrow">
          <a:avLst>
            <a:gd name="adj1" fmla="val 60000"/>
            <a:gd name="adj2" fmla="val 50000"/>
          </a:avLst>
        </a:prstGeom>
        <a:solidFill>
          <a:schemeClr val="accent2">
            <a:hueOff val="-9067203"/>
            <a:satOff val="5236"/>
            <a:lumOff val="-96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3995666" y="5037964"/>
        <a:ext cx="335591" cy="336497"/>
      </dsp:txXfrm>
    </dsp:sp>
    <dsp:sp modelId="{51ED00AF-74FA-4D65-9ABE-2EB884D16223}">
      <dsp:nvSpPr>
        <dsp:cNvPr id="0" name=""/>
        <dsp:cNvSpPr/>
      </dsp:nvSpPr>
      <dsp:spPr>
        <a:xfrm>
          <a:off x="4701223" y="4527792"/>
          <a:ext cx="2261400" cy="1356840"/>
        </a:xfrm>
        <a:prstGeom prst="roundRect">
          <a:avLst>
            <a:gd name="adj" fmla="val 10000"/>
          </a:avLst>
        </a:prstGeom>
        <a:solidFill>
          <a:schemeClr val="accent2">
            <a:hueOff val="-9067203"/>
            <a:satOff val="5236"/>
            <a:lumOff val="-9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Financial inclusion? PMJDY</a:t>
          </a:r>
          <a:endParaRPr lang="en-US" sz="2700" kern="1200" dirty="0">
            <a:latin typeface="Franklin Gothic Medium Cond" panose="020B0606030402020204" pitchFamily="34" charset="0"/>
          </a:endParaRPr>
        </a:p>
      </dsp:txBody>
      <dsp:txXfrm>
        <a:off x="4740963" y="4567532"/>
        <a:ext cx="2181920" cy="127736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13570-5590-47AC-9894-E950D68240C9}">
      <dsp:nvSpPr>
        <dsp:cNvPr id="0" name=""/>
        <dsp:cNvSpPr/>
      </dsp:nvSpPr>
      <dsp:spPr>
        <a:xfrm>
          <a:off x="1229" y="0"/>
          <a:ext cx="3197838" cy="52879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smtClean="0">
              <a:latin typeface="Franklin Gothic Medium Cond" panose="020B0606030402020204" pitchFamily="34" charset="0"/>
            </a:rPr>
            <a:t>Indian insurers</a:t>
          </a:r>
          <a:endParaRPr lang="en-US" sz="4700" kern="1200" dirty="0">
            <a:latin typeface="Franklin Gothic Medium Cond" panose="020B0606030402020204" pitchFamily="34" charset="0"/>
          </a:endParaRPr>
        </a:p>
      </dsp:txBody>
      <dsp:txXfrm>
        <a:off x="1229" y="0"/>
        <a:ext cx="3197838" cy="1586397"/>
      </dsp:txXfrm>
    </dsp:sp>
    <dsp:sp modelId="{CD9A2E72-80CB-4919-B1A9-9C11A9E94F04}">
      <dsp:nvSpPr>
        <dsp:cNvPr id="0" name=""/>
        <dsp:cNvSpPr/>
      </dsp:nvSpPr>
      <dsp:spPr>
        <a:xfrm>
          <a:off x="321013" y="1586397"/>
          <a:ext cx="2558271" cy="343719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23825" rIns="165100" bIns="123825"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154</a:t>
          </a:r>
          <a:endParaRPr lang="en-US" sz="6500" kern="1200" dirty="0">
            <a:latin typeface="Franklin Gothic Medium Cond" panose="020B0606030402020204" pitchFamily="34" charset="0"/>
          </a:endParaRPr>
        </a:p>
      </dsp:txBody>
      <dsp:txXfrm>
        <a:off x="395942" y="1661326"/>
        <a:ext cx="2408413" cy="3287337"/>
      </dsp:txXfrm>
    </dsp:sp>
    <dsp:sp modelId="{828C102F-FEBC-45D7-99F5-3177CFD76DF7}">
      <dsp:nvSpPr>
        <dsp:cNvPr id="0" name=""/>
        <dsp:cNvSpPr/>
      </dsp:nvSpPr>
      <dsp:spPr>
        <a:xfrm>
          <a:off x="3438906" y="0"/>
          <a:ext cx="3197838" cy="52879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smtClean="0">
              <a:latin typeface="Franklin Gothic Medium Cond" panose="020B0606030402020204" pitchFamily="34" charset="0"/>
            </a:rPr>
            <a:t>Foreign insurers</a:t>
          </a:r>
          <a:endParaRPr lang="en-US" sz="4700" kern="1200" dirty="0">
            <a:latin typeface="Franklin Gothic Medium Cond" panose="020B0606030402020204" pitchFamily="34" charset="0"/>
          </a:endParaRPr>
        </a:p>
      </dsp:txBody>
      <dsp:txXfrm>
        <a:off x="3438906" y="0"/>
        <a:ext cx="3197838" cy="1586397"/>
      </dsp:txXfrm>
    </dsp:sp>
    <dsp:sp modelId="{09B9F01C-0B17-4653-9111-30822D76C4F0}">
      <dsp:nvSpPr>
        <dsp:cNvPr id="0" name=""/>
        <dsp:cNvSpPr/>
      </dsp:nvSpPr>
      <dsp:spPr>
        <a:xfrm>
          <a:off x="3758690" y="1586397"/>
          <a:ext cx="2558271" cy="3437195"/>
        </a:xfrm>
        <a:prstGeom prst="roundRect">
          <a:avLst>
            <a:gd name="adj" fmla="val 10000"/>
          </a:avLst>
        </a:prstGeom>
        <a:solidFill>
          <a:schemeClr val="accent2">
            <a:hueOff val="-4533602"/>
            <a:satOff val="2618"/>
            <a:lumOff val="-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23825" rIns="165100" bIns="123825"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16</a:t>
          </a:r>
          <a:endParaRPr lang="en-US" sz="6500" kern="1200" dirty="0">
            <a:latin typeface="Franklin Gothic Medium Cond" panose="020B0606030402020204" pitchFamily="34" charset="0"/>
          </a:endParaRPr>
        </a:p>
      </dsp:txBody>
      <dsp:txXfrm>
        <a:off x="3833619" y="1661326"/>
        <a:ext cx="2408413" cy="3287337"/>
      </dsp:txXfrm>
    </dsp:sp>
    <dsp:sp modelId="{10CCC22D-07A5-4369-9B00-5D3A23EE9B06}">
      <dsp:nvSpPr>
        <dsp:cNvPr id="0" name=""/>
        <dsp:cNvSpPr/>
      </dsp:nvSpPr>
      <dsp:spPr>
        <a:xfrm>
          <a:off x="6876583" y="0"/>
          <a:ext cx="3197838" cy="52879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smtClean="0">
              <a:latin typeface="Franklin Gothic Medium Cond" panose="020B0606030402020204" pitchFamily="34" charset="0"/>
            </a:rPr>
            <a:t>Provident societies</a:t>
          </a:r>
          <a:endParaRPr lang="en-US" sz="4700" kern="1200" dirty="0">
            <a:latin typeface="Franklin Gothic Medium Cond" panose="020B0606030402020204" pitchFamily="34" charset="0"/>
          </a:endParaRPr>
        </a:p>
      </dsp:txBody>
      <dsp:txXfrm>
        <a:off x="6876583" y="0"/>
        <a:ext cx="3197838" cy="1586397"/>
      </dsp:txXfrm>
    </dsp:sp>
    <dsp:sp modelId="{464A21AE-D895-49E0-A00E-31E400BE8F71}">
      <dsp:nvSpPr>
        <dsp:cNvPr id="0" name=""/>
        <dsp:cNvSpPr/>
      </dsp:nvSpPr>
      <dsp:spPr>
        <a:xfrm>
          <a:off x="7196367" y="1586397"/>
          <a:ext cx="2558271" cy="3437195"/>
        </a:xfrm>
        <a:prstGeom prst="roundRect">
          <a:avLst>
            <a:gd name="adj" fmla="val 10000"/>
          </a:avLst>
        </a:prstGeom>
        <a:solidFill>
          <a:schemeClr val="accent2">
            <a:hueOff val="-9067203"/>
            <a:satOff val="5236"/>
            <a:lumOff val="-9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23825" rIns="165100" bIns="123825"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75</a:t>
          </a:r>
          <a:endParaRPr lang="en-US" sz="6500" kern="1200" dirty="0">
            <a:latin typeface="Franklin Gothic Medium Cond" panose="020B0606030402020204" pitchFamily="34" charset="0"/>
          </a:endParaRPr>
        </a:p>
      </dsp:txBody>
      <dsp:txXfrm>
        <a:off x="7271296" y="1661326"/>
        <a:ext cx="2408413" cy="3287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8663-F906-4F95-BD29-3E5EE23BF35A}">
      <dsp:nvSpPr>
        <dsp:cNvPr id="0" name=""/>
        <dsp:cNvSpPr/>
      </dsp:nvSpPr>
      <dsp:spPr>
        <a:xfrm>
          <a:off x="5907" y="317652"/>
          <a:ext cx="2811253" cy="1936953"/>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D357520-FD5E-4FEF-AE4C-37B2C3158F5C}">
      <dsp:nvSpPr>
        <dsp:cNvPr id="0" name=""/>
        <dsp:cNvSpPr/>
      </dsp:nvSpPr>
      <dsp:spPr>
        <a:xfrm>
          <a:off x="5907"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SS, NPS, Atal Pension</a:t>
          </a:r>
          <a:endParaRPr lang="en-US" sz="2700" kern="1200" dirty="0">
            <a:solidFill>
              <a:schemeClr val="bg1"/>
            </a:solidFill>
            <a:latin typeface="Franklin Gothic Medium Cond" panose="020B0606030402020204" pitchFamily="34" charset="0"/>
            <a:ea typeface="+mn-ea"/>
            <a:cs typeface="+mn-cs"/>
          </a:endParaRPr>
        </a:p>
      </dsp:txBody>
      <dsp:txXfrm>
        <a:off x="5907" y="2254606"/>
        <a:ext cx="2811253" cy="1042975"/>
      </dsp:txXfrm>
    </dsp:sp>
    <dsp:sp modelId="{47AA52B6-4939-49F7-A8C3-D8CBDDF13E91}">
      <dsp:nvSpPr>
        <dsp:cNvPr id="0" name=""/>
        <dsp:cNvSpPr/>
      </dsp:nvSpPr>
      <dsp:spPr>
        <a:xfrm>
          <a:off x="3098404" y="317652"/>
          <a:ext cx="2811253" cy="1936953"/>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57B642A-83C7-4E4C-9EB0-6FC85221AC8B}">
      <dsp:nvSpPr>
        <dsp:cNvPr id="0" name=""/>
        <dsp:cNvSpPr/>
      </dsp:nvSpPr>
      <dsp:spPr>
        <a:xfrm>
          <a:off x="3098404"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Theory &amp; Types</a:t>
          </a:r>
          <a:endParaRPr lang="en-US" sz="2700" kern="1200" dirty="0">
            <a:solidFill>
              <a:schemeClr val="bg1"/>
            </a:solidFill>
            <a:latin typeface="Franklin Gothic Medium Cond" panose="020B0606030402020204" pitchFamily="34" charset="0"/>
            <a:ea typeface="+mn-ea"/>
            <a:cs typeface="+mn-cs"/>
          </a:endParaRPr>
        </a:p>
      </dsp:txBody>
      <dsp:txXfrm>
        <a:off x="3098404" y="2254606"/>
        <a:ext cx="2811253" cy="1042975"/>
      </dsp:txXfrm>
    </dsp:sp>
    <dsp:sp modelId="{00AB43A7-C77B-4980-9518-86F4ABC6F820}">
      <dsp:nvSpPr>
        <dsp:cNvPr id="0" name=""/>
        <dsp:cNvSpPr/>
      </dsp:nvSpPr>
      <dsp:spPr>
        <a:xfrm>
          <a:off x="6190901" y="317652"/>
          <a:ext cx="2811253" cy="1936953"/>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AED48EF-FE52-4590-9823-57500140A566}">
      <dsp:nvSpPr>
        <dsp:cNvPr id="0" name=""/>
        <dsp:cNvSpPr/>
      </dsp:nvSpPr>
      <dsp:spPr>
        <a:xfrm>
          <a:off x="6190901"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History &amp; Nationalization</a:t>
          </a:r>
          <a:endParaRPr lang="en-US" sz="2700" kern="1200" dirty="0">
            <a:solidFill>
              <a:schemeClr val="bg1"/>
            </a:solidFill>
            <a:latin typeface="Franklin Gothic Medium Cond" panose="020B0606030402020204" pitchFamily="34" charset="0"/>
            <a:ea typeface="+mn-ea"/>
            <a:cs typeface="+mn-cs"/>
          </a:endParaRPr>
        </a:p>
      </dsp:txBody>
      <dsp:txXfrm>
        <a:off x="6190901" y="2254606"/>
        <a:ext cx="2811253" cy="1042975"/>
      </dsp:txXfrm>
    </dsp:sp>
    <dsp:sp modelId="{8783821B-07EE-47C2-A0F3-194EA0022B79}">
      <dsp:nvSpPr>
        <dsp:cNvPr id="0" name=""/>
        <dsp:cNvSpPr/>
      </dsp:nvSpPr>
      <dsp:spPr>
        <a:xfrm>
          <a:off x="9283398" y="317652"/>
          <a:ext cx="2811253" cy="1936953"/>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236D9DB-C6A3-4E97-96BD-25622CA4E551}">
      <dsp:nvSpPr>
        <dsp:cNvPr id="0" name=""/>
        <dsp:cNvSpPr/>
      </dsp:nvSpPr>
      <dsp:spPr>
        <a:xfrm>
          <a:off x="9283398"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Public sector insurance Co.</a:t>
          </a:r>
          <a:endParaRPr lang="en-US" sz="2700" kern="1200" dirty="0">
            <a:solidFill>
              <a:schemeClr val="bg1"/>
            </a:solidFill>
            <a:latin typeface="Franklin Gothic Medium Cond" panose="020B0606030402020204" pitchFamily="34" charset="0"/>
            <a:ea typeface="+mn-ea"/>
            <a:cs typeface="+mn-cs"/>
          </a:endParaRPr>
        </a:p>
      </dsp:txBody>
      <dsp:txXfrm>
        <a:off x="9283398" y="2254606"/>
        <a:ext cx="2811253" cy="1042975"/>
      </dsp:txXfrm>
    </dsp:sp>
    <dsp:sp modelId="{EA52E7B3-E09E-402F-B2B5-4E8408A5DEAF}">
      <dsp:nvSpPr>
        <dsp:cNvPr id="0" name=""/>
        <dsp:cNvSpPr/>
      </dsp:nvSpPr>
      <dsp:spPr>
        <a:xfrm>
          <a:off x="5907" y="3578706"/>
          <a:ext cx="2811253" cy="1936953"/>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18225BF-0EFA-4F78-8401-4480D770A2BE}">
      <dsp:nvSpPr>
        <dsp:cNvPr id="0" name=""/>
        <dsp:cNvSpPr/>
      </dsp:nvSpPr>
      <dsp:spPr>
        <a:xfrm>
          <a:off x="5907"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IRDA, Powers</a:t>
          </a:r>
          <a:endParaRPr lang="en-US" sz="2700" kern="1200" dirty="0">
            <a:solidFill>
              <a:schemeClr val="bg1"/>
            </a:solidFill>
            <a:latin typeface="Franklin Gothic Medium Cond" panose="020B0606030402020204" pitchFamily="34" charset="0"/>
            <a:ea typeface="+mn-ea"/>
            <a:cs typeface="+mn-cs"/>
          </a:endParaRPr>
        </a:p>
      </dsp:txBody>
      <dsp:txXfrm>
        <a:off x="5907" y="5515660"/>
        <a:ext cx="2811253" cy="1042975"/>
      </dsp:txXfrm>
    </dsp:sp>
    <dsp:sp modelId="{FD5B68C8-CC74-4DCF-AB19-5D3568456154}">
      <dsp:nvSpPr>
        <dsp:cNvPr id="0" name=""/>
        <dsp:cNvSpPr/>
      </dsp:nvSpPr>
      <dsp:spPr>
        <a:xfrm>
          <a:off x="3098404" y="3578706"/>
          <a:ext cx="2811253" cy="1936953"/>
        </a:xfrm>
        <a:prstGeom prst="round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FA422-AE72-4975-B439-84379562AFA0}">
      <dsp:nvSpPr>
        <dsp:cNvPr id="0" name=""/>
        <dsp:cNvSpPr/>
      </dsp:nvSpPr>
      <dsp:spPr>
        <a:xfrm>
          <a:off x="3098404"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49% FDI: Pro-Cons</a:t>
          </a:r>
          <a:endParaRPr lang="en-US" sz="2700" kern="1200" dirty="0">
            <a:solidFill>
              <a:schemeClr val="bg1"/>
            </a:solidFill>
            <a:latin typeface="Franklin Gothic Medium Cond" panose="020B0606030402020204" pitchFamily="34" charset="0"/>
            <a:ea typeface="+mn-ea"/>
            <a:cs typeface="+mn-cs"/>
          </a:endParaRPr>
        </a:p>
      </dsp:txBody>
      <dsp:txXfrm>
        <a:off x="3098404" y="5515660"/>
        <a:ext cx="2811253" cy="1042975"/>
      </dsp:txXfrm>
    </dsp:sp>
    <dsp:sp modelId="{49095E72-4E96-4389-B232-5F2A451D41C2}">
      <dsp:nvSpPr>
        <dsp:cNvPr id="0" name=""/>
        <dsp:cNvSpPr/>
      </dsp:nvSpPr>
      <dsp:spPr>
        <a:xfrm>
          <a:off x="6542491" y="3578706"/>
          <a:ext cx="2108074" cy="1936953"/>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A9F079A9-1CB5-417E-A48F-DFA9953451DB}">
      <dsp:nvSpPr>
        <dsp:cNvPr id="0" name=""/>
        <dsp:cNvSpPr/>
      </dsp:nvSpPr>
      <dsp:spPr>
        <a:xfrm>
          <a:off x="6190901" y="5424911"/>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Fin. Inclusion:</a:t>
          </a:r>
        </a:p>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PM JJ &amp; Surksha</a:t>
          </a:r>
          <a:endParaRPr lang="en-US" sz="2700" kern="1200" dirty="0">
            <a:solidFill>
              <a:schemeClr val="bg1"/>
            </a:solidFill>
            <a:latin typeface="Franklin Gothic Medium Cond" panose="020B0606030402020204" pitchFamily="34" charset="0"/>
            <a:ea typeface="+mn-ea"/>
            <a:cs typeface="+mn-cs"/>
          </a:endParaRPr>
        </a:p>
      </dsp:txBody>
      <dsp:txXfrm>
        <a:off x="6190901" y="5424911"/>
        <a:ext cx="2811253" cy="1042975"/>
      </dsp:txXfrm>
    </dsp:sp>
    <dsp:sp modelId="{43498343-F7F0-4842-8E6A-DDA26FAD3935}">
      <dsp:nvSpPr>
        <dsp:cNvPr id="0" name=""/>
        <dsp:cNvSpPr/>
      </dsp:nvSpPr>
      <dsp:spPr>
        <a:xfrm>
          <a:off x="9619048" y="3578706"/>
          <a:ext cx="2139954" cy="1936953"/>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D85A74A3-EC26-4006-9B2A-FEFD84823931}">
      <dsp:nvSpPr>
        <dsp:cNvPr id="0" name=""/>
        <dsp:cNvSpPr/>
      </dsp:nvSpPr>
      <dsp:spPr>
        <a:xfrm>
          <a:off x="9283398"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Intermediaries &amp; Ombudsman</a:t>
          </a:r>
          <a:endParaRPr lang="en-US" sz="2700" kern="1200" dirty="0">
            <a:solidFill>
              <a:schemeClr val="bg1"/>
            </a:solidFill>
            <a:latin typeface="Franklin Gothic Medium Cond" panose="020B0606030402020204" pitchFamily="34" charset="0"/>
            <a:ea typeface="+mn-ea"/>
            <a:cs typeface="+mn-cs"/>
          </a:endParaRPr>
        </a:p>
      </dsp:txBody>
      <dsp:txXfrm>
        <a:off x="9283398" y="5515660"/>
        <a:ext cx="2811253" cy="104297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8663-F906-4F95-BD29-3E5EE23BF35A}">
      <dsp:nvSpPr>
        <dsp:cNvPr id="0" name=""/>
        <dsp:cNvSpPr/>
      </dsp:nvSpPr>
      <dsp:spPr>
        <a:xfrm>
          <a:off x="5907" y="317652"/>
          <a:ext cx="2811253" cy="1936953"/>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D357520-FD5E-4FEF-AE4C-37B2C3158F5C}">
      <dsp:nvSpPr>
        <dsp:cNvPr id="0" name=""/>
        <dsp:cNvSpPr/>
      </dsp:nvSpPr>
      <dsp:spPr>
        <a:xfrm>
          <a:off x="5907"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SS, NPS, Atal Pension</a:t>
          </a:r>
          <a:endParaRPr lang="en-US" sz="2700" kern="1200" dirty="0">
            <a:solidFill>
              <a:schemeClr val="bg1"/>
            </a:solidFill>
            <a:latin typeface="Franklin Gothic Medium Cond" panose="020B0606030402020204" pitchFamily="34" charset="0"/>
            <a:ea typeface="+mn-ea"/>
            <a:cs typeface="+mn-cs"/>
          </a:endParaRPr>
        </a:p>
      </dsp:txBody>
      <dsp:txXfrm>
        <a:off x="5907" y="2254606"/>
        <a:ext cx="2811253" cy="1042975"/>
      </dsp:txXfrm>
    </dsp:sp>
    <dsp:sp modelId="{47AA52B6-4939-49F7-A8C3-D8CBDDF13E91}">
      <dsp:nvSpPr>
        <dsp:cNvPr id="0" name=""/>
        <dsp:cNvSpPr/>
      </dsp:nvSpPr>
      <dsp:spPr>
        <a:xfrm>
          <a:off x="3098404" y="317652"/>
          <a:ext cx="2811253" cy="1936953"/>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57B642A-83C7-4E4C-9EB0-6FC85221AC8B}">
      <dsp:nvSpPr>
        <dsp:cNvPr id="0" name=""/>
        <dsp:cNvSpPr/>
      </dsp:nvSpPr>
      <dsp:spPr>
        <a:xfrm>
          <a:off x="3098404"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Theory &amp; Types</a:t>
          </a:r>
          <a:endParaRPr lang="en-US" sz="2700" kern="1200" dirty="0">
            <a:solidFill>
              <a:schemeClr val="bg1"/>
            </a:solidFill>
            <a:latin typeface="Franklin Gothic Medium Cond" panose="020B0606030402020204" pitchFamily="34" charset="0"/>
            <a:ea typeface="+mn-ea"/>
            <a:cs typeface="+mn-cs"/>
          </a:endParaRPr>
        </a:p>
      </dsp:txBody>
      <dsp:txXfrm>
        <a:off x="3098404" y="2254606"/>
        <a:ext cx="2811253" cy="1042975"/>
      </dsp:txXfrm>
    </dsp:sp>
    <dsp:sp modelId="{00AB43A7-C77B-4980-9518-86F4ABC6F820}">
      <dsp:nvSpPr>
        <dsp:cNvPr id="0" name=""/>
        <dsp:cNvSpPr/>
      </dsp:nvSpPr>
      <dsp:spPr>
        <a:xfrm>
          <a:off x="6190901" y="317652"/>
          <a:ext cx="2811253" cy="1936953"/>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AED48EF-FE52-4590-9823-57500140A566}">
      <dsp:nvSpPr>
        <dsp:cNvPr id="0" name=""/>
        <dsp:cNvSpPr/>
      </dsp:nvSpPr>
      <dsp:spPr>
        <a:xfrm>
          <a:off x="6190901"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History &amp; Nationalization</a:t>
          </a:r>
          <a:endParaRPr lang="en-US" sz="2700" kern="1200" dirty="0">
            <a:solidFill>
              <a:schemeClr val="bg1"/>
            </a:solidFill>
            <a:latin typeface="Franklin Gothic Medium Cond" panose="020B0606030402020204" pitchFamily="34" charset="0"/>
            <a:ea typeface="+mn-ea"/>
            <a:cs typeface="+mn-cs"/>
          </a:endParaRPr>
        </a:p>
      </dsp:txBody>
      <dsp:txXfrm>
        <a:off x="6190901" y="2254606"/>
        <a:ext cx="2811253" cy="1042975"/>
      </dsp:txXfrm>
    </dsp:sp>
    <dsp:sp modelId="{8783821B-07EE-47C2-A0F3-194EA0022B79}">
      <dsp:nvSpPr>
        <dsp:cNvPr id="0" name=""/>
        <dsp:cNvSpPr/>
      </dsp:nvSpPr>
      <dsp:spPr>
        <a:xfrm>
          <a:off x="9283398" y="317652"/>
          <a:ext cx="2811253" cy="1936953"/>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236D9DB-C6A3-4E97-96BD-25622CA4E551}">
      <dsp:nvSpPr>
        <dsp:cNvPr id="0" name=""/>
        <dsp:cNvSpPr/>
      </dsp:nvSpPr>
      <dsp:spPr>
        <a:xfrm>
          <a:off x="9283398" y="2254606"/>
          <a:ext cx="2811253" cy="1042975"/>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tx1"/>
              </a:solidFill>
              <a:latin typeface="Franklin Gothic Medium Cond" panose="020B0606030402020204" pitchFamily="34" charset="0"/>
              <a:ea typeface="+mn-ea"/>
              <a:cs typeface="+mn-cs"/>
            </a:rPr>
            <a:t>Public sector insurance Co.</a:t>
          </a:r>
          <a:endParaRPr lang="en-US" sz="2700" kern="1200" dirty="0">
            <a:solidFill>
              <a:schemeClr val="tx1"/>
            </a:solidFill>
            <a:latin typeface="Franklin Gothic Medium Cond" panose="020B0606030402020204" pitchFamily="34" charset="0"/>
            <a:ea typeface="+mn-ea"/>
            <a:cs typeface="+mn-cs"/>
          </a:endParaRPr>
        </a:p>
      </dsp:txBody>
      <dsp:txXfrm>
        <a:off x="9283398" y="2254606"/>
        <a:ext cx="2811253" cy="1042975"/>
      </dsp:txXfrm>
    </dsp:sp>
    <dsp:sp modelId="{EA52E7B3-E09E-402F-B2B5-4E8408A5DEAF}">
      <dsp:nvSpPr>
        <dsp:cNvPr id="0" name=""/>
        <dsp:cNvSpPr/>
      </dsp:nvSpPr>
      <dsp:spPr>
        <a:xfrm>
          <a:off x="5907" y="3578706"/>
          <a:ext cx="2811253" cy="1936953"/>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18225BF-0EFA-4F78-8401-4480D770A2BE}">
      <dsp:nvSpPr>
        <dsp:cNvPr id="0" name=""/>
        <dsp:cNvSpPr/>
      </dsp:nvSpPr>
      <dsp:spPr>
        <a:xfrm>
          <a:off x="5907"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IRDA, Powers</a:t>
          </a:r>
          <a:endParaRPr lang="en-US" sz="2700" kern="1200" dirty="0">
            <a:solidFill>
              <a:schemeClr val="bg1"/>
            </a:solidFill>
            <a:latin typeface="Franklin Gothic Medium Cond" panose="020B0606030402020204" pitchFamily="34" charset="0"/>
            <a:ea typeface="+mn-ea"/>
            <a:cs typeface="+mn-cs"/>
          </a:endParaRPr>
        </a:p>
      </dsp:txBody>
      <dsp:txXfrm>
        <a:off x="5907" y="5515660"/>
        <a:ext cx="2811253" cy="1042975"/>
      </dsp:txXfrm>
    </dsp:sp>
    <dsp:sp modelId="{FD5B68C8-CC74-4DCF-AB19-5D3568456154}">
      <dsp:nvSpPr>
        <dsp:cNvPr id="0" name=""/>
        <dsp:cNvSpPr/>
      </dsp:nvSpPr>
      <dsp:spPr>
        <a:xfrm>
          <a:off x="3098404" y="3578706"/>
          <a:ext cx="2811253" cy="1936953"/>
        </a:xfrm>
        <a:prstGeom prst="round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FA422-AE72-4975-B439-84379562AFA0}">
      <dsp:nvSpPr>
        <dsp:cNvPr id="0" name=""/>
        <dsp:cNvSpPr/>
      </dsp:nvSpPr>
      <dsp:spPr>
        <a:xfrm>
          <a:off x="3098404"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49% FDI: Pro-Cons</a:t>
          </a:r>
          <a:endParaRPr lang="en-US" sz="2700" kern="1200" dirty="0">
            <a:solidFill>
              <a:schemeClr val="bg1"/>
            </a:solidFill>
            <a:latin typeface="Franklin Gothic Medium Cond" panose="020B0606030402020204" pitchFamily="34" charset="0"/>
            <a:ea typeface="+mn-ea"/>
            <a:cs typeface="+mn-cs"/>
          </a:endParaRPr>
        </a:p>
      </dsp:txBody>
      <dsp:txXfrm>
        <a:off x="3098404" y="5515660"/>
        <a:ext cx="2811253" cy="1042975"/>
      </dsp:txXfrm>
    </dsp:sp>
    <dsp:sp modelId="{49095E72-4E96-4389-B232-5F2A451D41C2}">
      <dsp:nvSpPr>
        <dsp:cNvPr id="0" name=""/>
        <dsp:cNvSpPr/>
      </dsp:nvSpPr>
      <dsp:spPr>
        <a:xfrm>
          <a:off x="6542491" y="3578706"/>
          <a:ext cx="2108074" cy="1936953"/>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A9F079A9-1CB5-417E-A48F-DFA9953451DB}">
      <dsp:nvSpPr>
        <dsp:cNvPr id="0" name=""/>
        <dsp:cNvSpPr/>
      </dsp:nvSpPr>
      <dsp:spPr>
        <a:xfrm>
          <a:off x="6190901" y="5424911"/>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Fin. Inclusion:</a:t>
          </a:r>
        </a:p>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PM JJ &amp; Surksha</a:t>
          </a:r>
          <a:endParaRPr lang="en-US" sz="2700" kern="1200" dirty="0">
            <a:solidFill>
              <a:schemeClr val="bg1"/>
            </a:solidFill>
            <a:latin typeface="Franklin Gothic Medium Cond" panose="020B0606030402020204" pitchFamily="34" charset="0"/>
            <a:ea typeface="+mn-ea"/>
            <a:cs typeface="+mn-cs"/>
          </a:endParaRPr>
        </a:p>
      </dsp:txBody>
      <dsp:txXfrm>
        <a:off x="6190901" y="5424911"/>
        <a:ext cx="2811253" cy="1042975"/>
      </dsp:txXfrm>
    </dsp:sp>
    <dsp:sp modelId="{43498343-F7F0-4842-8E6A-DDA26FAD3935}">
      <dsp:nvSpPr>
        <dsp:cNvPr id="0" name=""/>
        <dsp:cNvSpPr/>
      </dsp:nvSpPr>
      <dsp:spPr>
        <a:xfrm>
          <a:off x="9619048" y="3578706"/>
          <a:ext cx="2139954" cy="1936953"/>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D85A74A3-EC26-4006-9B2A-FEFD84823931}">
      <dsp:nvSpPr>
        <dsp:cNvPr id="0" name=""/>
        <dsp:cNvSpPr/>
      </dsp:nvSpPr>
      <dsp:spPr>
        <a:xfrm>
          <a:off x="9283398"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Intermediaries &amp; Ombudsman</a:t>
          </a:r>
          <a:endParaRPr lang="en-US" sz="2700" kern="1200" dirty="0">
            <a:solidFill>
              <a:schemeClr val="bg1"/>
            </a:solidFill>
            <a:latin typeface="Franklin Gothic Medium Cond" panose="020B0606030402020204" pitchFamily="34" charset="0"/>
            <a:ea typeface="+mn-ea"/>
            <a:cs typeface="+mn-cs"/>
          </a:endParaRPr>
        </a:p>
      </dsp:txBody>
      <dsp:txXfrm>
        <a:off x="9283398" y="5515660"/>
        <a:ext cx="2811253" cy="104297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0582F-8E8F-41A8-B908-D1FDFEB60CDC}">
      <dsp:nvSpPr>
        <dsp:cNvPr id="0" name=""/>
        <dsp:cNvSpPr/>
      </dsp:nvSpPr>
      <dsp:spPr>
        <a:xfrm>
          <a:off x="8822630" y="3869149"/>
          <a:ext cx="91440" cy="720496"/>
        </a:xfrm>
        <a:custGeom>
          <a:avLst/>
          <a:gdLst/>
          <a:ahLst/>
          <a:cxnLst/>
          <a:rect l="0" t="0" r="0" b="0"/>
          <a:pathLst>
            <a:path>
              <a:moveTo>
                <a:pt x="45720" y="0"/>
              </a:moveTo>
              <a:lnTo>
                <a:pt x="45720" y="720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3CFEDF-032A-460D-AC58-FF7F85CCEC5D}">
      <dsp:nvSpPr>
        <dsp:cNvPr id="0" name=""/>
        <dsp:cNvSpPr/>
      </dsp:nvSpPr>
      <dsp:spPr>
        <a:xfrm>
          <a:off x="5840474" y="1575534"/>
          <a:ext cx="3027875" cy="720496"/>
        </a:xfrm>
        <a:custGeom>
          <a:avLst/>
          <a:gdLst/>
          <a:ahLst/>
          <a:cxnLst/>
          <a:rect l="0" t="0" r="0" b="0"/>
          <a:pathLst>
            <a:path>
              <a:moveTo>
                <a:pt x="0" y="0"/>
              </a:moveTo>
              <a:lnTo>
                <a:pt x="0" y="490997"/>
              </a:lnTo>
              <a:lnTo>
                <a:pt x="3027875" y="490997"/>
              </a:lnTo>
              <a:lnTo>
                <a:pt x="3027875" y="7204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6C9697-9B7B-4B43-B71E-F0EC7356C374}">
      <dsp:nvSpPr>
        <dsp:cNvPr id="0" name=""/>
        <dsp:cNvSpPr/>
      </dsp:nvSpPr>
      <dsp:spPr>
        <a:xfrm>
          <a:off x="5794754" y="3869149"/>
          <a:ext cx="91440" cy="720496"/>
        </a:xfrm>
        <a:custGeom>
          <a:avLst/>
          <a:gdLst/>
          <a:ahLst/>
          <a:cxnLst/>
          <a:rect l="0" t="0" r="0" b="0"/>
          <a:pathLst>
            <a:path>
              <a:moveTo>
                <a:pt x="45720" y="0"/>
              </a:moveTo>
              <a:lnTo>
                <a:pt x="45720" y="720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B0E9D1-68D4-41C8-9556-E22851B2128B}">
      <dsp:nvSpPr>
        <dsp:cNvPr id="0" name=""/>
        <dsp:cNvSpPr/>
      </dsp:nvSpPr>
      <dsp:spPr>
        <a:xfrm>
          <a:off x="5794754" y="1575534"/>
          <a:ext cx="91440" cy="720496"/>
        </a:xfrm>
        <a:custGeom>
          <a:avLst/>
          <a:gdLst/>
          <a:ahLst/>
          <a:cxnLst/>
          <a:rect l="0" t="0" r="0" b="0"/>
          <a:pathLst>
            <a:path>
              <a:moveTo>
                <a:pt x="45720" y="0"/>
              </a:moveTo>
              <a:lnTo>
                <a:pt x="45720" y="7204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A938F5-C055-4471-A803-86B539810A2B}">
      <dsp:nvSpPr>
        <dsp:cNvPr id="0" name=""/>
        <dsp:cNvSpPr/>
      </dsp:nvSpPr>
      <dsp:spPr>
        <a:xfrm>
          <a:off x="2766879" y="3869149"/>
          <a:ext cx="91440" cy="720496"/>
        </a:xfrm>
        <a:custGeom>
          <a:avLst/>
          <a:gdLst/>
          <a:ahLst/>
          <a:cxnLst/>
          <a:rect l="0" t="0" r="0" b="0"/>
          <a:pathLst>
            <a:path>
              <a:moveTo>
                <a:pt x="45720" y="0"/>
              </a:moveTo>
              <a:lnTo>
                <a:pt x="45720" y="720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C7D8C-9534-4250-A810-3C95466E5405}">
      <dsp:nvSpPr>
        <dsp:cNvPr id="0" name=""/>
        <dsp:cNvSpPr/>
      </dsp:nvSpPr>
      <dsp:spPr>
        <a:xfrm>
          <a:off x="2812599" y="1575534"/>
          <a:ext cx="3027875" cy="720496"/>
        </a:xfrm>
        <a:custGeom>
          <a:avLst/>
          <a:gdLst/>
          <a:ahLst/>
          <a:cxnLst/>
          <a:rect l="0" t="0" r="0" b="0"/>
          <a:pathLst>
            <a:path>
              <a:moveTo>
                <a:pt x="3027875" y="0"/>
              </a:moveTo>
              <a:lnTo>
                <a:pt x="3027875" y="490997"/>
              </a:lnTo>
              <a:lnTo>
                <a:pt x="0" y="490997"/>
              </a:lnTo>
              <a:lnTo>
                <a:pt x="0" y="7204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9A8866-241E-43C3-BC84-F76B048F529C}">
      <dsp:nvSpPr>
        <dsp:cNvPr id="0" name=""/>
        <dsp:cNvSpPr/>
      </dsp:nvSpPr>
      <dsp:spPr>
        <a:xfrm>
          <a:off x="4601798" y="2415"/>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9DD230-07B2-42FF-93A1-1B8F962C23F5}">
      <dsp:nvSpPr>
        <dsp:cNvPr id="0" name=""/>
        <dsp:cNvSpPr/>
      </dsp:nvSpPr>
      <dsp:spPr>
        <a:xfrm>
          <a:off x="4877059" y="263913"/>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Public sector insurers</a:t>
          </a:r>
          <a:endParaRPr lang="en-US" sz="3500" kern="1200" dirty="0">
            <a:latin typeface="Franklin Gothic Medium Cond" panose="020B0606030402020204" pitchFamily="34" charset="0"/>
            <a:cs typeface="FrankRuehl" panose="020E0503060101010101" pitchFamily="34" charset="-79"/>
          </a:endParaRPr>
        </a:p>
      </dsp:txBody>
      <dsp:txXfrm>
        <a:off x="4923134" y="309988"/>
        <a:ext cx="2385202" cy="1480968"/>
      </dsp:txXfrm>
    </dsp:sp>
    <dsp:sp modelId="{2F63623E-D592-47AE-BFB0-BB767E116308}">
      <dsp:nvSpPr>
        <dsp:cNvPr id="0" name=""/>
        <dsp:cNvSpPr/>
      </dsp:nvSpPr>
      <dsp:spPr>
        <a:xfrm>
          <a:off x="1573923" y="2296030"/>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5158F-187D-41BF-8E79-9028873BF5B8}">
      <dsp:nvSpPr>
        <dsp:cNvPr id="0" name=""/>
        <dsp:cNvSpPr/>
      </dsp:nvSpPr>
      <dsp:spPr>
        <a:xfrm>
          <a:off x="1849184" y="2557529"/>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Life</a:t>
          </a:r>
          <a:endParaRPr lang="en-US" sz="3500" kern="1200" dirty="0">
            <a:latin typeface="Franklin Gothic Medium Cond" panose="020B0606030402020204" pitchFamily="34" charset="0"/>
            <a:cs typeface="FrankRuehl" panose="020E0503060101010101" pitchFamily="34" charset="-79"/>
          </a:endParaRPr>
        </a:p>
      </dsp:txBody>
      <dsp:txXfrm>
        <a:off x="1895259" y="2603604"/>
        <a:ext cx="2385202" cy="1480968"/>
      </dsp:txXfrm>
    </dsp:sp>
    <dsp:sp modelId="{D75587AE-4E94-4B31-8DB4-28020345FE06}">
      <dsp:nvSpPr>
        <dsp:cNvPr id="0" name=""/>
        <dsp:cNvSpPr/>
      </dsp:nvSpPr>
      <dsp:spPr>
        <a:xfrm>
          <a:off x="1573923" y="4589646"/>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2C49BB-BFC7-46CC-B82B-21A1F621F483}">
      <dsp:nvSpPr>
        <dsp:cNvPr id="0" name=""/>
        <dsp:cNvSpPr/>
      </dsp:nvSpPr>
      <dsp:spPr>
        <a:xfrm>
          <a:off x="1849184" y="4851144"/>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LIC</a:t>
          </a:r>
          <a:endParaRPr lang="en-US" sz="3500" kern="1200" dirty="0">
            <a:latin typeface="Franklin Gothic Medium Cond" panose="020B0606030402020204" pitchFamily="34" charset="0"/>
            <a:cs typeface="FrankRuehl" panose="020E0503060101010101" pitchFamily="34" charset="-79"/>
          </a:endParaRPr>
        </a:p>
      </dsp:txBody>
      <dsp:txXfrm>
        <a:off x="1895259" y="4897219"/>
        <a:ext cx="2385202" cy="1480968"/>
      </dsp:txXfrm>
    </dsp:sp>
    <dsp:sp modelId="{BB3F7BE1-681D-4311-8B70-F880F6B86342}">
      <dsp:nvSpPr>
        <dsp:cNvPr id="0" name=""/>
        <dsp:cNvSpPr/>
      </dsp:nvSpPr>
      <dsp:spPr>
        <a:xfrm>
          <a:off x="4601798" y="2296030"/>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012DE2-5A88-4520-998C-2ED389A9B864}">
      <dsp:nvSpPr>
        <dsp:cNvPr id="0" name=""/>
        <dsp:cNvSpPr/>
      </dsp:nvSpPr>
      <dsp:spPr>
        <a:xfrm>
          <a:off x="4877059" y="2557529"/>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Non-Life</a:t>
          </a:r>
          <a:endParaRPr lang="en-US" sz="3500" kern="1200" dirty="0">
            <a:latin typeface="Franklin Gothic Medium Cond" panose="020B0606030402020204" pitchFamily="34" charset="0"/>
            <a:cs typeface="FrankRuehl" panose="020E0503060101010101" pitchFamily="34" charset="-79"/>
          </a:endParaRPr>
        </a:p>
      </dsp:txBody>
      <dsp:txXfrm>
        <a:off x="4923134" y="2603604"/>
        <a:ext cx="2385202" cy="1480968"/>
      </dsp:txXfrm>
    </dsp:sp>
    <dsp:sp modelId="{DC4DC0FE-0C0B-4948-BB29-8E9D35C01B05}">
      <dsp:nvSpPr>
        <dsp:cNvPr id="0" name=""/>
        <dsp:cNvSpPr/>
      </dsp:nvSpPr>
      <dsp:spPr>
        <a:xfrm>
          <a:off x="4601798" y="4589646"/>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7D4F32-86FF-4BCF-83C0-B021D6158059}">
      <dsp:nvSpPr>
        <dsp:cNvPr id="0" name=""/>
        <dsp:cNvSpPr/>
      </dsp:nvSpPr>
      <dsp:spPr>
        <a:xfrm>
          <a:off x="4877059" y="4851144"/>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4+2</a:t>
          </a:r>
          <a:endParaRPr lang="en-US" sz="3500" kern="1200" dirty="0">
            <a:latin typeface="Franklin Gothic Medium Cond" panose="020B0606030402020204" pitchFamily="34" charset="0"/>
            <a:cs typeface="FrankRuehl" panose="020E0503060101010101" pitchFamily="34" charset="-79"/>
          </a:endParaRPr>
        </a:p>
      </dsp:txBody>
      <dsp:txXfrm>
        <a:off x="4923134" y="4897219"/>
        <a:ext cx="2385202" cy="1480968"/>
      </dsp:txXfrm>
    </dsp:sp>
    <dsp:sp modelId="{7EF7B5BB-FFF5-42EB-9458-1DC974B89DFC}">
      <dsp:nvSpPr>
        <dsp:cNvPr id="0" name=""/>
        <dsp:cNvSpPr/>
      </dsp:nvSpPr>
      <dsp:spPr>
        <a:xfrm>
          <a:off x="7629673" y="2296030"/>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9B9150-AE35-48DD-8DDE-E7AB4D731CE7}">
      <dsp:nvSpPr>
        <dsp:cNvPr id="0" name=""/>
        <dsp:cNvSpPr/>
      </dsp:nvSpPr>
      <dsp:spPr>
        <a:xfrm>
          <a:off x="7904935" y="2557529"/>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Re-insurance</a:t>
          </a:r>
          <a:endParaRPr lang="en-US" sz="3500" kern="1200" dirty="0">
            <a:latin typeface="Franklin Gothic Medium Cond" panose="020B0606030402020204" pitchFamily="34" charset="0"/>
            <a:cs typeface="FrankRuehl" panose="020E0503060101010101" pitchFamily="34" charset="-79"/>
          </a:endParaRPr>
        </a:p>
      </dsp:txBody>
      <dsp:txXfrm>
        <a:off x="7951010" y="2603604"/>
        <a:ext cx="2385202" cy="1480968"/>
      </dsp:txXfrm>
    </dsp:sp>
    <dsp:sp modelId="{1DAE50D4-0963-4B5C-BC3A-A237E4E301BE}">
      <dsp:nvSpPr>
        <dsp:cNvPr id="0" name=""/>
        <dsp:cNvSpPr/>
      </dsp:nvSpPr>
      <dsp:spPr>
        <a:xfrm>
          <a:off x="7629673" y="4589646"/>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E09E5-1885-4A6D-B1A6-8A69840D23CE}">
      <dsp:nvSpPr>
        <dsp:cNvPr id="0" name=""/>
        <dsp:cNvSpPr/>
      </dsp:nvSpPr>
      <dsp:spPr>
        <a:xfrm>
          <a:off x="7904935" y="4851144"/>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GIC</a:t>
          </a:r>
          <a:endParaRPr lang="en-US" sz="3500" kern="1200" dirty="0">
            <a:latin typeface="Franklin Gothic Medium Cond" panose="020B0606030402020204" pitchFamily="34" charset="0"/>
            <a:cs typeface="FrankRuehl" panose="020E0503060101010101" pitchFamily="34" charset="-79"/>
          </a:endParaRPr>
        </a:p>
      </dsp:txBody>
      <dsp:txXfrm>
        <a:off x="7951010" y="4897219"/>
        <a:ext cx="2385202" cy="148096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9D635-EC22-45C7-AA64-DEA6F4F6E783}">
      <dsp:nvSpPr>
        <dsp:cNvPr id="0" name=""/>
        <dsp:cNvSpPr/>
      </dsp:nvSpPr>
      <dsp:spPr>
        <a:xfrm>
          <a:off x="4798" y="3629718"/>
          <a:ext cx="10506003" cy="16317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LIC</a:t>
          </a:r>
          <a:endParaRPr lang="en-US" sz="6500" kern="1200" dirty="0">
            <a:latin typeface="Franklin Gothic Medium Cond" panose="020B0606030402020204" pitchFamily="34" charset="0"/>
          </a:endParaRPr>
        </a:p>
      </dsp:txBody>
      <dsp:txXfrm>
        <a:off x="52589" y="3677509"/>
        <a:ext cx="10410421" cy="1536120"/>
      </dsp:txXfrm>
    </dsp:sp>
    <dsp:sp modelId="{88CDAF22-11F9-48AA-ABBF-D7E5B5D60D22}">
      <dsp:nvSpPr>
        <dsp:cNvPr id="0" name=""/>
        <dsp:cNvSpPr/>
      </dsp:nvSpPr>
      <dsp:spPr>
        <a:xfrm>
          <a:off x="4798" y="1815430"/>
          <a:ext cx="1984511" cy="163170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latin typeface="Franklin Gothic Medium Cond" panose="020B0606030402020204" pitchFamily="34" charset="0"/>
            </a:rPr>
            <a:t>LIC Intl.</a:t>
          </a:r>
          <a:endParaRPr lang="en-US" sz="4100" kern="1200" dirty="0">
            <a:latin typeface="Franklin Gothic Medium Cond" panose="020B0606030402020204" pitchFamily="34" charset="0"/>
          </a:endParaRPr>
        </a:p>
      </dsp:txBody>
      <dsp:txXfrm>
        <a:off x="52589" y="1863221"/>
        <a:ext cx="1888929" cy="1536120"/>
      </dsp:txXfrm>
    </dsp:sp>
    <dsp:sp modelId="{08111B19-6317-42C5-9C94-32F8F95B145D}">
      <dsp:nvSpPr>
        <dsp:cNvPr id="0" name=""/>
        <dsp:cNvSpPr/>
      </dsp:nvSpPr>
      <dsp:spPr>
        <a:xfrm>
          <a:off x="2156008" y="1815430"/>
          <a:ext cx="1984511" cy="163170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latin typeface="Franklin Gothic Medium Cond" panose="020B0606030402020204" pitchFamily="34" charset="0"/>
            </a:rPr>
            <a:t>Mutual fund</a:t>
          </a:r>
          <a:endParaRPr lang="en-US" sz="4100" kern="1200" dirty="0">
            <a:latin typeface="Franklin Gothic Medium Cond" panose="020B0606030402020204" pitchFamily="34" charset="0"/>
          </a:endParaRPr>
        </a:p>
      </dsp:txBody>
      <dsp:txXfrm>
        <a:off x="2203799" y="1863221"/>
        <a:ext cx="1888929" cy="1536120"/>
      </dsp:txXfrm>
    </dsp:sp>
    <dsp:sp modelId="{291AD7B4-FE74-4394-AA0C-F01D3BB6950A}">
      <dsp:nvSpPr>
        <dsp:cNvPr id="0" name=""/>
        <dsp:cNvSpPr/>
      </dsp:nvSpPr>
      <dsp:spPr>
        <a:xfrm>
          <a:off x="4307219" y="1815430"/>
          <a:ext cx="1984511" cy="163170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latin typeface="Franklin Gothic Medium Cond" panose="020B0606030402020204" pitchFamily="34" charset="0"/>
            </a:rPr>
            <a:t>Pension Fund</a:t>
          </a:r>
          <a:endParaRPr lang="en-US" sz="4100" kern="1200" dirty="0">
            <a:latin typeface="Franklin Gothic Medium Cond" panose="020B0606030402020204" pitchFamily="34" charset="0"/>
          </a:endParaRPr>
        </a:p>
      </dsp:txBody>
      <dsp:txXfrm>
        <a:off x="4355010" y="1863221"/>
        <a:ext cx="1888929" cy="1536120"/>
      </dsp:txXfrm>
    </dsp:sp>
    <dsp:sp modelId="{DA309FDE-FCF9-4DC0-868F-A9BBC37B7EEA}">
      <dsp:nvSpPr>
        <dsp:cNvPr id="0" name=""/>
        <dsp:cNvSpPr/>
      </dsp:nvSpPr>
      <dsp:spPr>
        <a:xfrm>
          <a:off x="6458429" y="1815430"/>
          <a:ext cx="4052372" cy="163170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latin typeface="Franklin Gothic Medium Cond" panose="020B0606030402020204" pitchFamily="34" charset="0"/>
            </a:rPr>
            <a:t>Overseas</a:t>
          </a:r>
          <a:endParaRPr lang="en-US" sz="4100" kern="1200" dirty="0">
            <a:latin typeface="Franklin Gothic Medium Cond" panose="020B0606030402020204" pitchFamily="34" charset="0"/>
          </a:endParaRPr>
        </a:p>
      </dsp:txBody>
      <dsp:txXfrm>
        <a:off x="6506220" y="1863221"/>
        <a:ext cx="3956790" cy="1536120"/>
      </dsp:txXfrm>
    </dsp:sp>
    <dsp:sp modelId="{B04B1BAD-4ECF-4763-AD02-28F54C86AE97}">
      <dsp:nvSpPr>
        <dsp:cNvPr id="0" name=""/>
        <dsp:cNvSpPr/>
      </dsp:nvSpPr>
      <dsp:spPr>
        <a:xfrm>
          <a:off x="6458429" y="1141"/>
          <a:ext cx="1984511" cy="16317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latin typeface="Franklin Gothic Medium Cond" panose="020B0606030402020204" pitchFamily="34" charset="0"/>
            </a:rPr>
            <a:t>Nepal</a:t>
          </a:r>
          <a:endParaRPr lang="en-US" sz="4100" kern="1200" dirty="0">
            <a:latin typeface="Franklin Gothic Medium Cond" panose="020B0606030402020204" pitchFamily="34" charset="0"/>
          </a:endParaRPr>
        </a:p>
      </dsp:txBody>
      <dsp:txXfrm>
        <a:off x="6506220" y="48932"/>
        <a:ext cx="1888929" cy="1536120"/>
      </dsp:txXfrm>
    </dsp:sp>
    <dsp:sp modelId="{24EE1461-21BA-416C-B7F9-5C86E66CED8F}">
      <dsp:nvSpPr>
        <dsp:cNvPr id="0" name=""/>
        <dsp:cNvSpPr/>
      </dsp:nvSpPr>
      <dsp:spPr>
        <a:xfrm>
          <a:off x="8526290" y="1141"/>
          <a:ext cx="1984511" cy="16317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latin typeface="Franklin Gothic Medium Cond" panose="020B0606030402020204" pitchFamily="34" charset="0"/>
            </a:rPr>
            <a:t>Lanka</a:t>
          </a:r>
          <a:endParaRPr lang="en-US" sz="4100" kern="1200" dirty="0">
            <a:latin typeface="Franklin Gothic Medium Cond" panose="020B0606030402020204" pitchFamily="34" charset="0"/>
          </a:endParaRPr>
        </a:p>
      </dsp:txBody>
      <dsp:txXfrm>
        <a:off x="8574081" y="48932"/>
        <a:ext cx="1888929" cy="153612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0582F-8E8F-41A8-B908-D1FDFEB60CDC}">
      <dsp:nvSpPr>
        <dsp:cNvPr id="0" name=""/>
        <dsp:cNvSpPr/>
      </dsp:nvSpPr>
      <dsp:spPr>
        <a:xfrm>
          <a:off x="8822630" y="3869149"/>
          <a:ext cx="91440" cy="720496"/>
        </a:xfrm>
        <a:custGeom>
          <a:avLst/>
          <a:gdLst/>
          <a:ahLst/>
          <a:cxnLst/>
          <a:rect l="0" t="0" r="0" b="0"/>
          <a:pathLst>
            <a:path>
              <a:moveTo>
                <a:pt x="45720" y="0"/>
              </a:moveTo>
              <a:lnTo>
                <a:pt x="45720" y="720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3CFEDF-032A-460D-AC58-FF7F85CCEC5D}">
      <dsp:nvSpPr>
        <dsp:cNvPr id="0" name=""/>
        <dsp:cNvSpPr/>
      </dsp:nvSpPr>
      <dsp:spPr>
        <a:xfrm>
          <a:off x="5840474" y="1575534"/>
          <a:ext cx="3027875" cy="720496"/>
        </a:xfrm>
        <a:custGeom>
          <a:avLst/>
          <a:gdLst/>
          <a:ahLst/>
          <a:cxnLst/>
          <a:rect l="0" t="0" r="0" b="0"/>
          <a:pathLst>
            <a:path>
              <a:moveTo>
                <a:pt x="0" y="0"/>
              </a:moveTo>
              <a:lnTo>
                <a:pt x="0" y="490997"/>
              </a:lnTo>
              <a:lnTo>
                <a:pt x="3027875" y="490997"/>
              </a:lnTo>
              <a:lnTo>
                <a:pt x="3027875" y="7204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6C9697-9B7B-4B43-B71E-F0EC7356C374}">
      <dsp:nvSpPr>
        <dsp:cNvPr id="0" name=""/>
        <dsp:cNvSpPr/>
      </dsp:nvSpPr>
      <dsp:spPr>
        <a:xfrm>
          <a:off x="5794754" y="3869149"/>
          <a:ext cx="91440" cy="720496"/>
        </a:xfrm>
        <a:custGeom>
          <a:avLst/>
          <a:gdLst/>
          <a:ahLst/>
          <a:cxnLst/>
          <a:rect l="0" t="0" r="0" b="0"/>
          <a:pathLst>
            <a:path>
              <a:moveTo>
                <a:pt x="45720" y="0"/>
              </a:moveTo>
              <a:lnTo>
                <a:pt x="45720" y="720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B0E9D1-68D4-41C8-9556-E22851B2128B}">
      <dsp:nvSpPr>
        <dsp:cNvPr id="0" name=""/>
        <dsp:cNvSpPr/>
      </dsp:nvSpPr>
      <dsp:spPr>
        <a:xfrm>
          <a:off x="5794754" y="1575534"/>
          <a:ext cx="91440" cy="720496"/>
        </a:xfrm>
        <a:custGeom>
          <a:avLst/>
          <a:gdLst/>
          <a:ahLst/>
          <a:cxnLst/>
          <a:rect l="0" t="0" r="0" b="0"/>
          <a:pathLst>
            <a:path>
              <a:moveTo>
                <a:pt x="45720" y="0"/>
              </a:moveTo>
              <a:lnTo>
                <a:pt x="45720" y="7204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A938F5-C055-4471-A803-86B539810A2B}">
      <dsp:nvSpPr>
        <dsp:cNvPr id="0" name=""/>
        <dsp:cNvSpPr/>
      </dsp:nvSpPr>
      <dsp:spPr>
        <a:xfrm>
          <a:off x="2766879" y="3869149"/>
          <a:ext cx="91440" cy="720496"/>
        </a:xfrm>
        <a:custGeom>
          <a:avLst/>
          <a:gdLst/>
          <a:ahLst/>
          <a:cxnLst/>
          <a:rect l="0" t="0" r="0" b="0"/>
          <a:pathLst>
            <a:path>
              <a:moveTo>
                <a:pt x="45720" y="0"/>
              </a:moveTo>
              <a:lnTo>
                <a:pt x="45720" y="720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C7D8C-9534-4250-A810-3C95466E5405}">
      <dsp:nvSpPr>
        <dsp:cNvPr id="0" name=""/>
        <dsp:cNvSpPr/>
      </dsp:nvSpPr>
      <dsp:spPr>
        <a:xfrm>
          <a:off x="2812599" y="1575534"/>
          <a:ext cx="3027875" cy="720496"/>
        </a:xfrm>
        <a:custGeom>
          <a:avLst/>
          <a:gdLst/>
          <a:ahLst/>
          <a:cxnLst/>
          <a:rect l="0" t="0" r="0" b="0"/>
          <a:pathLst>
            <a:path>
              <a:moveTo>
                <a:pt x="3027875" y="0"/>
              </a:moveTo>
              <a:lnTo>
                <a:pt x="3027875" y="490997"/>
              </a:lnTo>
              <a:lnTo>
                <a:pt x="0" y="490997"/>
              </a:lnTo>
              <a:lnTo>
                <a:pt x="0" y="7204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9A8866-241E-43C3-BC84-F76B048F529C}">
      <dsp:nvSpPr>
        <dsp:cNvPr id="0" name=""/>
        <dsp:cNvSpPr/>
      </dsp:nvSpPr>
      <dsp:spPr>
        <a:xfrm>
          <a:off x="4601798" y="2415"/>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9DD230-07B2-42FF-93A1-1B8F962C23F5}">
      <dsp:nvSpPr>
        <dsp:cNvPr id="0" name=""/>
        <dsp:cNvSpPr/>
      </dsp:nvSpPr>
      <dsp:spPr>
        <a:xfrm>
          <a:off x="4877059" y="263913"/>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Public sector insurers</a:t>
          </a:r>
          <a:endParaRPr lang="en-US" sz="3500" kern="1200" dirty="0">
            <a:latin typeface="Franklin Gothic Medium Cond" panose="020B0606030402020204" pitchFamily="34" charset="0"/>
            <a:cs typeface="FrankRuehl" panose="020E0503060101010101" pitchFamily="34" charset="-79"/>
          </a:endParaRPr>
        </a:p>
      </dsp:txBody>
      <dsp:txXfrm>
        <a:off x="4923134" y="309988"/>
        <a:ext cx="2385202" cy="1480968"/>
      </dsp:txXfrm>
    </dsp:sp>
    <dsp:sp modelId="{2F63623E-D592-47AE-BFB0-BB767E116308}">
      <dsp:nvSpPr>
        <dsp:cNvPr id="0" name=""/>
        <dsp:cNvSpPr/>
      </dsp:nvSpPr>
      <dsp:spPr>
        <a:xfrm>
          <a:off x="1573923" y="2296030"/>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5158F-187D-41BF-8E79-9028873BF5B8}">
      <dsp:nvSpPr>
        <dsp:cNvPr id="0" name=""/>
        <dsp:cNvSpPr/>
      </dsp:nvSpPr>
      <dsp:spPr>
        <a:xfrm>
          <a:off x="1849184" y="2557529"/>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Life</a:t>
          </a:r>
          <a:endParaRPr lang="en-US" sz="3500" kern="1200" dirty="0">
            <a:latin typeface="Franklin Gothic Medium Cond" panose="020B0606030402020204" pitchFamily="34" charset="0"/>
            <a:cs typeface="FrankRuehl" panose="020E0503060101010101" pitchFamily="34" charset="-79"/>
          </a:endParaRPr>
        </a:p>
      </dsp:txBody>
      <dsp:txXfrm>
        <a:off x="1895259" y="2603604"/>
        <a:ext cx="2385202" cy="1480968"/>
      </dsp:txXfrm>
    </dsp:sp>
    <dsp:sp modelId="{D75587AE-4E94-4B31-8DB4-28020345FE06}">
      <dsp:nvSpPr>
        <dsp:cNvPr id="0" name=""/>
        <dsp:cNvSpPr/>
      </dsp:nvSpPr>
      <dsp:spPr>
        <a:xfrm>
          <a:off x="1573923" y="4589646"/>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2C49BB-BFC7-46CC-B82B-21A1F621F483}">
      <dsp:nvSpPr>
        <dsp:cNvPr id="0" name=""/>
        <dsp:cNvSpPr/>
      </dsp:nvSpPr>
      <dsp:spPr>
        <a:xfrm>
          <a:off x="1849184" y="4851144"/>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LIC</a:t>
          </a:r>
          <a:endParaRPr lang="en-US" sz="3500" kern="1200" dirty="0">
            <a:latin typeface="Franklin Gothic Medium Cond" panose="020B0606030402020204" pitchFamily="34" charset="0"/>
            <a:cs typeface="FrankRuehl" panose="020E0503060101010101" pitchFamily="34" charset="-79"/>
          </a:endParaRPr>
        </a:p>
      </dsp:txBody>
      <dsp:txXfrm>
        <a:off x="1895259" y="4897219"/>
        <a:ext cx="2385202" cy="1480968"/>
      </dsp:txXfrm>
    </dsp:sp>
    <dsp:sp modelId="{BB3F7BE1-681D-4311-8B70-F880F6B86342}">
      <dsp:nvSpPr>
        <dsp:cNvPr id="0" name=""/>
        <dsp:cNvSpPr/>
      </dsp:nvSpPr>
      <dsp:spPr>
        <a:xfrm>
          <a:off x="4601798" y="2296030"/>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012DE2-5A88-4520-998C-2ED389A9B864}">
      <dsp:nvSpPr>
        <dsp:cNvPr id="0" name=""/>
        <dsp:cNvSpPr/>
      </dsp:nvSpPr>
      <dsp:spPr>
        <a:xfrm>
          <a:off x="4877059" y="2557529"/>
          <a:ext cx="2477352" cy="1573118"/>
        </a:xfrm>
        <a:prstGeom prst="roundRect">
          <a:avLst>
            <a:gd name="adj" fmla="val 10000"/>
          </a:avLst>
        </a:prstGeom>
        <a:solidFill>
          <a:schemeClr val="accent4">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Non-Life</a:t>
          </a:r>
          <a:endParaRPr lang="en-US" sz="3500" kern="1200" dirty="0">
            <a:latin typeface="Franklin Gothic Medium Cond" panose="020B0606030402020204" pitchFamily="34" charset="0"/>
            <a:cs typeface="FrankRuehl" panose="020E0503060101010101" pitchFamily="34" charset="-79"/>
          </a:endParaRPr>
        </a:p>
      </dsp:txBody>
      <dsp:txXfrm>
        <a:off x="4923134" y="2603604"/>
        <a:ext cx="2385202" cy="1480968"/>
      </dsp:txXfrm>
    </dsp:sp>
    <dsp:sp modelId="{DC4DC0FE-0C0B-4948-BB29-8E9D35C01B05}">
      <dsp:nvSpPr>
        <dsp:cNvPr id="0" name=""/>
        <dsp:cNvSpPr/>
      </dsp:nvSpPr>
      <dsp:spPr>
        <a:xfrm>
          <a:off x="4601798" y="4589646"/>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7D4F32-86FF-4BCF-83C0-B021D6158059}">
      <dsp:nvSpPr>
        <dsp:cNvPr id="0" name=""/>
        <dsp:cNvSpPr/>
      </dsp:nvSpPr>
      <dsp:spPr>
        <a:xfrm>
          <a:off x="4877059" y="4851144"/>
          <a:ext cx="2477352" cy="1573118"/>
        </a:xfrm>
        <a:prstGeom prst="roundRect">
          <a:avLst>
            <a:gd name="adj" fmla="val 10000"/>
          </a:avLst>
        </a:prstGeom>
        <a:solidFill>
          <a:schemeClr val="accent4">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4+2</a:t>
          </a:r>
          <a:endParaRPr lang="en-US" sz="3500" kern="1200" dirty="0">
            <a:latin typeface="Franklin Gothic Medium Cond" panose="020B0606030402020204" pitchFamily="34" charset="0"/>
            <a:cs typeface="FrankRuehl" panose="020E0503060101010101" pitchFamily="34" charset="-79"/>
          </a:endParaRPr>
        </a:p>
      </dsp:txBody>
      <dsp:txXfrm>
        <a:off x="4923134" y="4897219"/>
        <a:ext cx="2385202" cy="1480968"/>
      </dsp:txXfrm>
    </dsp:sp>
    <dsp:sp modelId="{7EF7B5BB-FFF5-42EB-9458-1DC974B89DFC}">
      <dsp:nvSpPr>
        <dsp:cNvPr id="0" name=""/>
        <dsp:cNvSpPr/>
      </dsp:nvSpPr>
      <dsp:spPr>
        <a:xfrm>
          <a:off x="7629673" y="2296030"/>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9B9150-AE35-48DD-8DDE-E7AB4D731CE7}">
      <dsp:nvSpPr>
        <dsp:cNvPr id="0" name=""/>
        <dsp:cNvSpPr/>
      </dsp:nvSpPr>
      <dsp:spPr>
        <a:xfrm>
          <a:off x="7904935" y="2557529"/>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Re-insurance</a:t>
          </a:r>
          <a:endParaRPr lang="en-US" sz="3500" kern="1200" dirty="0">
            <a:latin typeface="Franklin Gothic Medium Cond" panose="020B0606030402020204" pitchFamily="34" charset="0"/>
            <a:cs typeface="FrankRuehl" panose="020E0503060101010101" pitchFamily="34" charset="-79"/>
          </a:endParaRPr>
        </a:p>
      </dsp:txBody>
      <dsp:txXfrm>
        <a:off x="7951010" y="2603604"/>
        <a:ext cx="2385202" cy="1480968"/>
      </dsp:txXfrm>
    </dsp:sp>
    <dsp:sp modelId="{1DAE50D4-0963-4B5C-BC3A-A237E4E301BE}">
      <dsp:nvSpPr>
        <dsp:cNvPr id="0" name=""/>
        <dsp:cNvSpPr/>
      </dsp:nvSpPr>
      <dsp:spPr>
        <a:xfrm>
          <a:off x="7629673" y="4589646"/>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E09E5-1885-4A6D-B1A6-8A69840D23CE}">
      <dsp:nvSpPr>
        <dsp:cNvPr id="0" name=""/>
        <dsp:cNvSpPr/>
      </dsp:nvSpPr>
      <dsp:spPr>
        <a:xfrm>
          <a:off x="7904935" y="4851144"/>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GIC</a:t>
          </a:r>
          <a:endParaRPr lang="en-US" sz="3500" kern="1200" dirty="0">
            <a:latin typeface="Franklin Gothic Medium Cond" panose="020B0606030402020204" pitchFamily="34" charset="0"/>
            <a:cs typeface="FrankRuehl" panose="020E0503060101010101" pitchFamily="34" charset="-79"/>
          </a:endParaRPr>
        </a:p>
      </dsp:txBody>
      <dsp:txXfrm>
        <a:off x="7951010" y="4897219"/>
        <a:ext cx="2385202" cy="148096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D5AFD-96B1-4949-9F3F-2F9E27D83162}">
      <dsp:nvSpPr>
        <dsp:cNvPr id="0" name=""/>
        <dsp:cNvSpPr/>
      </dsp:nvSpPr>
      <dsp:spPr>
        <a:xfrm>
          <a:off x="5134" y="619964"/>
          <a:ext cx="2626332" cy="1230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7368" tIns="99060" rIns="277368" bIns="99060" numCol="1" spcCol="1270" anchor="ctr" anchorCtr="0">
          <a:noAutofit/>
        </a:bodyPr>
        <a:lstStyle/>
        <a:p>
          <a:pPr lvl="0" algn="r" defTabSz="1733550">
            <a:lnSpc>
              <a:spcPct val="90000"/>
            </a:lnSpc>
            <a:spcBef>
              <a:spcPct val="0"/>
            </a:spcBef>
            <a:spcAft>
              <a:spcPct val="35000"/>
            </a:spcAft>
          </a:pPr>
          <a:r>
            <a:rPr lang="en-US" sz="3900" kern="1200" dirty="0" smtClean="0">
              <a:latin typeface="Franklin Gothic Medium Cond" panose="020B0606030402020204" pitchFamily="34" charset="0"/>
            </a:rPr>
            <a:t>1: National Insurance</a:t>
          </a:r>
          <a:endParaRPr lang="en-US" sz="3900" kern="1200" dirty="0">
            <a:latin typeface="Franklin Gothic Medium Cond" panose="020B0606030402020204" pitchFamily="34" charset="0"/>
          </a:endParaRPr>
        </a:p>
      </dsp:txBody>
      <dsp:txXfrm>
        <a:off x="5134" y="619964"/>
        <a:ext cx="2626332" cy="1230693"/>
      </dsp:txXfrm>
    </dsp:sp>
    <dsp:sp modelId="{B43D9680-FC4C-415A-99E4-995C32A42DD3}">
      <dsp:nvSpPr>
        <dsp:cNvPr id="0" name=""/>
        <dsp:cNvSpPr/>
      </dsp:nvSpPr>
      <dsp:spPr>
        <a:xfrm>
          <a:off x="2631467" y="23847"/>
          <a:ext cx="525266" cy="2422928"/>
        </a:xfrm>
        <a:prstGeom prst="leftBrace">
          <a:avLst>
            <a:gd name="adj1" fmla="val 35000"/>
            <a:gd name="adj2" fmla="val 5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3CED90-897B-42EA-A8DD-FB1F5C1D6150}">
      <dsp:nvSpPr>
        <dsp:cNvPr id="0" name=""/>
        <dsp:cNvSpPr/>
      </dsp:nvSpPr>
      <dsp:spPr>
        <a:xfrm>
          <a:off x="3366840" y="23847"/>
          <a:ext cx="7143624" cy="242292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smtClean="0">
              <a:latin typeface="Franklin Gothic Medium Cond" panose="020B0606030402020204" pitchFamily="34" charset="0"/>
            </a:rPr>
            <a:t>1906, HQ: Kolkata, During </a:t>
          </a:r>
          <a:r>
            <a:rPr lang="en-US" sz="3900" kern="1200" dirty="0" err="1" smtClean="0">
              <a:latin typeface="Franklin Gothic Medium Cond" panose="020B0606030402020204" pitchFamily="34" charset="0"/>
            </a:rPr>
            <a:t>Swadeshi</a:t>
          </a:r>
          <a:r>
            <a:rPr lang="en-US" sz="3900" kern="1200" dirty="0" smtClean="0">
              <a:latin typeface="Franklin Gothic Medium Cond" panose="020B0606030402020204" pitchFamily="34" charset="0"/>
            </a:rPr>
            <a:t> Movement era</a:t>
          </a:r>
          <a:endParaRPr lang="en-US" sz="3900" kern="1200" dirty="0">
            <a:latin typeface="Franklin Gothic Medium Cond" panose="020B0606030402020204" pitchFamily="34" charset="0"/>
          </a:endParaRPr>
        </a:p>
        <a:p>
          <a:pPr marL="285750" lvl="1" indent="-285750" algn="l" defTabSz="1733550">
            <a:lnSpc>
              <a:spcPct val="90000"/>
            </a:lnSpc>
            <a:spcBef>
              <a:spcPct val="0"/>
            </a:spcBef>
            <a:spcAft>
              <a:spcPct val="15000"/>
            </a:spcAft>
            <a:buChar char="••"/>
          </a:pPr>
          <a:r>
            <a:rPr lang="en-US" sz="3900" kern="1200" dirty="0" smtClean="0">
              <a:latin typeface="Franklin Gothic Medium Cond" panose="020B0606030402020204" pitchFamily="34" charset="0"/>
            </a:rPr>
            <a:t>Strong presence in North &amp; Eastern region</a:t>
          </a:r>
          <a:endParaRPr lang="en-US" sz="3900" kern="1200" dirty="0">
            <a:latin typeface="Franklin Gothic Medium Cond" panose="020B0606030402020204" pitchFamily="34" charset="0"/>
          </a:endParaRPr>
        </a:p>
      </dsp:txBody>
      <dsp:txXfrm>
        <a:off x="3366840" y="23847"/>
        <a:ext cx="7143624" cy="2422928"/>
      </dsp:txXfrm>
    </dsp:sp>
    <dsp:sp modelId="{A44AFBCA-F82D-41D3-B9E3-1815A9474469}">
      <dsp:nvSpPr>
        <dsp:cNvPr id="0" name=""/>
        <dsp:cNvSpPr/>
      </dsp:nvSpPr>
      <dsp:spPr>
        <a:xfrm>
          <a:off x="5134" y="3265867"/>
          <a:ext cx="2626332" cy="173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7368" tIns="99060" rIns="277368" bIns="99060" numCol="1" spcCol="1270" anchor="ctr" anchorCtr="0">
          <a:noAutofit/>
        </a:bodyPr>
        <a:lstStyle/>
        <a:p>
          <a:pPr lvl="0" algn="r" defTabSz="1733550">
            <a:lnSpc>
              <a:spcPct val="90000"/>
            </a:lnSpc>
            <a:spcBef>
              <a:spcPct val="0"/>
            </a:spcBef>
            <a:spcAft>
              <a:spcPct val="35000"/>
            </a:spcAft>
          </a:pPr>
          <a:r>
            <a:rPr lang="en-US" sz="3900" kern="1200" dirty="0" smtClean="0">
              <a:latin typeface="Franklin Gothic Medium Cond" panose="020B0606030402020204" pitchFamily="34" charset="0"/>
              <a:hlinkClick xmlns:r="http://schemas.openxmlformats.org/officeDocument/2006/relationships" r:id="rId1"/>
            </a:rPr>
            <a:t>2: New India Assurance</a:t>
          </a:r>
          <a:endParaRPr lang="en-US" sz="3900" kern="1200" dirty="0">
            <a:latin typeface="Franklin Gothic Medium Cond" panose="020B0606030402020204" pitchFamily="34" charset="0"/>
          </a:endParaRPr>
        </a:p>
      </dsp:txBody>
      <dsp:txXfrm>
        <a:off x="5134" y="3265867"/>
        <a:ext cx="2626332" cy="1737450"/>
      </dsp:txXfrm>
    </dsp:sp>
    <dsp:sp modelId="{B0FCEF9F-9152-4758-B2A5-3910DEC616F8}">
      <dsp:nvSpPr>
        <dsp:cNvPr id="0" name=""/>
        <dsp:cNvSpPr/>
      </dsp:nvSpPr>
      <dsp:spPr>
        <a:xfrm>
          <a:off x="2631467" y="2587175"/>
          <a:ext cx="525266" cy="3094832"/>
        </a:xfrm>
        <a:prstGeom prst="leftBrace">
          <a:avLst>
            <a:gd name="adj1" fmla="val 35000"/>
            <a:gd name="adj2" fmla="val 5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FA5FA9-A162-487D-9AA0-AD12B4DC2FC4}">
      <dsp:nvSpPr>
        <dsp:cNvPr id="0" name=""/>
        <dsp:cNvSpPr/>
      </dsp:nvSpPr>
      <dsp:spPr>
        <a:xfrm>
          <a:off x="3366840" y="2587175"/>
          <a:ext cx="7143624" cy="309483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smtClean="0">
              <a:latin typeface="Franklin Gothic Medium Cond" panose="020B0606030402020204" pitchFamily="34" charset="0"/>
            </a:rPr>
            <a:t>1919, Mumbai, Sir </a:t>
          </a:r>
          <a:r>
            <a:rPr lang="en-US" sz="3900" kern="1200" dirty="0" err="1" smtClean="0">
              <a:latin typeface="Franklin Gothic Medium Cond" panose="020B0606030402020204" pitchFamily="34" charset="0"/>
            </a:rPr>
            <a:t>Dorabji</a:t>
          </a:r>
          <a:r>
            <a:rPr lang="en-US" sz="3900" kern="1200" dirty="0" smtClean="0">
              <a:latin typeface="Franklin Gothic Medium Cond" panose="020B0606030402020204" pitchFamily="34" charset="0"/>
            </a:rPr>
            <a:t> Tata</a:t>
          </a:r>
          <a:endParaRPr lang="en-US" sz="3900" kern="1200" dirty="0">
            <a:latin typeface="Franklin Gothic Medium Cond" panose="020B0606030402020204" pitchFamily="34" charset="0"/>
          </a:endParaRPr>
        </a:p>
        <a:p>
          <a:pPr marL="285750" lvl="1" indent="-285750" algn="l" defTabSz="1733550">
            <a:lnSpc>
              <a:spcPct val="90000"/>
            </a:lnSpc>
            <a:spcBef>
              <a:spcPct val="0"/>
            </a:spcBef>
            <a:spcAft>
              <a:spcPct val="15000"/>
            </a:spcAft>
            <a:buChar char="••"/>
          </a:pPr>
          <a:r>
            <a:rPr lang="en-US" sz="3900" kern="1200" dirty="0" smtClean="0">
              <a:latin typeface="Franklin Gothic Medium Cond" panose="020B0606030402020204" pitchFamily="34" charset="0"/>
            </a:rPr>
            <a:t>1</a:t>
          </a:r>
          <a:r>
            <a:rPr lang="en-US" sz="3900" kern="1200" baseline="30000" dirty="0" smtClean="0">
              <a:latin typeface="Franklin Gothic Medium Cond" panose="020B0606030402020204" pitchFamily="34" charset="0"/>
            </a:rPr>
            <a:t>st</a:t>
          </a:r>
          <a:r>
            <a:rPr lang="en-US" sz="3900" kern="1200" dirty="0" smtClean="0">
              <a:latin typeface="Franklin Gothic Medium Cond" panose="020B0606030402020204" pitchFamily="34" charset="0"/>
            </a:rPr>
            <a:t> Fully Indian owned. Now 100% </a:t>
          </a:r>
          <a:r>
            <a:rPr lang="en-US" sz="3900" kern="1200" dirty="0" err="1" smtClean="0">
              <a:latin typeface="Franklin Gothic Medium Cond" panose="020B0606030402020204" pitchFamily="34" charset="0"/>
            </a:rPr>
            <a:t>Govt.owned</a:t>
          </a:r>
          <a:endParaRPr lang="en-US" sz="3900" kern="1200" dirty="0">
            <a:latin typeface="Franklin Gothic Medium Cond" panose="020B0606030402020204" pitchFamily="34" charset="0"/>
          </a:endParaRPr>
        </a:p>
        <a:p>
          <a:pPr marL="285750" lvl="1" indent="-285750" algn="l" defTabSz="1733550">
            <a:lnSpc>
              <a:spcPct val="90000"/>
            </a:lnSpc>
            <a:spcBef>
              <a:spcPct val="0"/>
            </a:spcBef>
            <a:spcAft>
              <a:spcPct val="15000"/>
            </a:spcAft>
            <a:buChar char="••"/>
          </a:pPr>
          <a:r>
            <a:rPr lang="en-US" sz="3900" kern="1200" dirty="0" smtClean="0">
              <a:latin typeface="Franklin Gothic Medium Cond" panose="020B0606030402020204" pitchFamily="34" charset="0"/>
            </a:rPr>
            <a:t>Major player overseas market</a:t>
          </a:r>
          <a:endParaRPr lang="en-US" sz="3900" kern="1200" dirty="0">
            <a:latin typeface="Franklin Gothic Medium Cond" panose="020B0606030402020204" pitchFamily="34" charset="0"/>
          </a:endParaRPr>
        </a:p>
        <a:p>
          <a:pPr marL="285750" lvl="1" indent="-285750" algn="l" defTabSz="1733550">
            <a:lnSpc>
              <a:spcPct val="90000"/>
            </a:lnSpc>
            <a:spcBef>
              <a:spcPct val="0"/>
            </a:spcBef>
            <a:spcAft>
              <a:spcPct val="15000"/>
            </a:spcAft>
            <a:buChar char="••"/>
          </a:pPr>
          <a:r>
            <a:rPr lang="en-US" sz="3900" kern="1200" dirty="0" smtClean="0">
              <a:latin typeface="Franklin Gothic Medium Cond" panose="020B0606030402020204" pitchFamily="34" charset="0"/>
            </a:rPr>
            <a:t>Satellite insurance (INSAT 2E)</a:t>
          </a:r>
          <a:endParaRPr lang="en-US" sz="3900" kern="1200" dirty="0">
            <a:latin typeface="Franklin Gothic Medium Cond" panose="020B0606030402020204" pitchFamily="34" charset="0"/>
          </a:endParaRPr>
        </a:p>
      </dsp:txBody>
      <dsp:txXfrm>
        <a:off x="3366840" y="2587175"/>
        <a:ext cx="7143624" cy="309483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25D84-728E-4F5F-A0AE-CAE369B1C93A}">
      <dsp:nvSpPr>
        <dsp:cNvPr id="0" name=""/>
        <dsp:cNvSpPr/>
      </dsp:nvSpPr>
      <dsp:spPr>
        <a:xfrm>
          <a:off x="5134" y="908871"/>
          <a:ext cx="2626332" cy="1072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86360" rIns="241808" bIns="86360" numCol="1" spcCol="1270" anchor="ctr" anchorCtr="0">
          <a:noAutofit/>
        </a:bodyPr>
        <a:lstStyle/>
        <a:p>
          <a:pPr lvl="0" algn="r" defTabSz="1511300">
            <a:lnSpc>
              <a:spcPct val="90000"/>
            </a:lnSpc>
            <a:spcBef>
              <a:spcPct val="0"/>
            </a:spcBef>
            <a:spcAft>
              <a:spcPct val="35000"/>
            </a:spcAft>
          </a:pPr>
          <a:r>
            <a:rPr lang="en-US" sz="3400" kern="1200" dirty="0" smtClean="0">
              <a:latin typeface="Franklin Gothic Medium Cond" panose="020B0606030402020204" pitchFamily="34" charset="0"/>
              <a:hlinkClick xmlns:r="http://schemas.openxmlformats.org/officeDocument/2006/relationships" r:id="rId1"/>
            </a:rPr>
            <a:t>3: United India</a:t>
          </a:r>
          <a:endParaRPr lang="en-US" sz="3400" kern="1200" dirty="0">
            <a:latin typeface="Franklin Gothic Medium Cond" panose="020B0606030402020204" pitchFamily="34" charset="0"/>
          </a:endParaRPr>
        </a:p>
      </dsp:txBody>
      <dsp:txXfrm>
        <a:off x="5134" y="908871"/>
        <a:ext cx="2626332" cy="1072912"/>
      </dsp:txXfrm>
    </dsp:sp>
    <dsp:sp modelId="{0C9A2918-36FA-4948-BE0F-50EFB27F66F0}">
      <dsp:nvSpPr>
        <dsp:cNvPr id="0" name=""/>
        <dsp:cNvSpPr/>
      </dsp:nvSpPr>
      <dsp:spPr>
        <a:xfrm>
          <a:off x="2631467" y="70658"/>
          <a:ext cx="525266" cy="2749338"/>
        </a:xfrm>
        <a:prstGeom prst="leftBrace">
          <a:avLst>
            <a:gd name="adj1" fmla="val 35000"/>
            <a:gd name="adj2" fmla="val 5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C3953F-0592-4DE7-A716-1505B5FF835C}">
      <dsp:nvSpPr>
        <dsp:cNvPr id="0" name=""/>
        <dsp:cNvSpPr/>
      </dsp:nvSpPr>
      <dsp:spPr>
        <a:xfrm>
          <a:off x="3366840" y="70658"/>
          <a:ext cx="7143624" cy="27493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285750" lvl="1" indent="-285750" algn="l" defTabSz="1511300">
            <a:lnSpc>
              <a:spcPct val="90000"/>
            </a:lnSpc>
            <a:spcBef>
              <a:spcPct val="0"/>
            </a:spcBef>
            <a:spcAft>
              <a:spcPct val="15000"/>
            </a:spcAft>
            <a:buChar char="••"/>
          </a:pPr>
          <a:r>
            <a:rPr lang="en-US" sz="3400" kern="1200" dirty="0" smtClean="0">
              <a:latin typeface="Franklin Gothic Medium Cond" panose="020B0606030402020204" pitchFamily="34" charset="0"/>
            </a:rPr>
            <a:t>1938, HQ: Chennai</a:t>
          </a:r>
          <a:endParaRPr lang="en-US" sz="3400" kern="1200" dirty="0">
            <a:latin typeface="Franklin Gothic Medium Cond" panose="020B0606030402020204" pitchFamily="34" charset="0"/>
          </a:endParaRPr>
        </a:p>
        <a:p>
          <a:pPr marL="285750" lvl="1" indent="-285750" algn="l" defTabSz="1511300">
            <a:lnSpc>
              <a:spcPct val="90000"/>
            </a:lnSpc>
            <a:spcBef>
              <a:spcPct val="0"/>
            </a:spcBef>
            <a:spcAft>
              <a:spcPct val="15000"/>
            </a:spcAft>
            <a:buChar char="••"/>
          </a:pPr>
          <a:r>
            <a:rPr lang="en-US" sz="3400" kern="1200" dirty="0" smtClean="0">
              <a:latin typeface="Franklin Gothic Medium Cond" panose="020B0606030402020204" pitchFamily="34" charset="0"/>
            </a:rPr>
            <a:t>2</a:t>
          </a:r>
          <a:r>
            <a:rPr lang="en-US" sz="3400" kern="1200" baseline="30000" dirty="0" smtClean="0">
              <a:latin typeface="Franklin Gothic Medium Cond" panose="020B0606030402020204" pitchFamily="34" charset="0"/>
            </a:rPr>
            <a:t>nd</a:t>
          </a:r>
          <a:r>
            <a:rPr lang="en-US" sz="3400" kern="1200" dirty="0" smtClean="0">
              <a:latin typeface="Franklin Gothic Medium Cond" panose="020B0606030402020204" pitchFamily="34" charset="0"/>
            </a:rPr>
            <a:t> Largest General insurance Co. (2013)</a:t>
          </a:r>
          <a:endParaRPr lang="en-US" sz="3400" kern="1200" dirty="0">
            <a:latin typeface="Franklin Gothic Medium Cond" panose="020B0606030402020204" pitchFamily="34" charset="0"/>
          </a:endParaRPr>
        </a:p>
        <a:p>
          <a:pPr marL="285750" lvl="1" indent="-285750" algn="l" defTabSz="1511300">
            <a:lnSpc>
              <a:spcPct val="90000"/>
            </a:lnSpc>
            <a:spcBef>
              <a:spcPct val="0"/>
            </a:spcBef>
            <a:spcAft>
              <a:spcPct val="15000"/>
            </a:spcAft>
            <a:buChar char="••"/>
          </a:pPr>
          <a:r>
            <a:rPr lang="en-US" sz="3400" kern="1200" dirty="0" smtClean="0">
              <a:latin typeface="Franklin Gothic Medium Cond" panose="020B0606030402020204" pitchFamily="34" charset="0"/>
            </a:rPr>
            <a:t>Insured ONGC’s offshore assets (2015, May)</a:t>
          </a:r>
          <a:endParaRPr lang="en-US" sz="3400" kern="1200" dirty="0">
            <a:latin typeface="Franklin Gothic Medium Cond" panose="020B0606030402020204" pitchFamily="34" charset="0"/>
          </a:endParaRPr>
        </a:p>
        <a:p>
          <a:pPr marL="285750" lvl="1" indent="-285750" algn="l" defTabSz="1511300">
            <a:lnSpc>
              <a:spcPct val="90000"/>
            </a:lnSpc>
            <a:spcBef>
              <a:spcPct val="0"/>
            </a:spcBef>
            <a:spcAft>
              <a:spcPct val="15000"/>
            </a:spcAft>
            <a:buChar char="••"/>
          </a:pPr>
          <a:r>
            <a:rPr lang="en-US" sz="3400" kern="1200" dirty="0" err="1" smtClean="0">
              <a:latin typeface="Franklin Gothic Medium Cond" panose="020B0606030402020204" pitchFamily="34" charset="0"/>
            </a:rPr>
            <a:t>Tirupati</a:t>
          </a:r>
          <a:r>
            <a:rPr lang="en-US" sz="3400" kern="1200" dirty="0" smtClean="0">
              <a:latin typeface="Franklin Gothic Medium Cond" panose="020B0606030402020204" pitchFamily="34" charset="0"/>
            </a:rPr>
            <a:t>, Airport-Hyderabad, Mumbai</a:t>
          </a:r>
          <a:endParaRPr lang="en-US" sz="3400" kern="1200" dirty="0">
            <a:latin typeface="Franklin Gothic Medium Cond" panose="020B0606030402020204" pitchFamily="34" charset="0"/>
          </a:endParaRPr>
        </a:p>
      </dsp:txBody>
      <dsp:txXfrm>
        <a:off x="3366840" y="70658"/>
        <a:ext cx="7143624" cy="2749338"/>
      </dsp:txXfrm>
    </dsp:sp>
    <dsp:sp modelId="{DAB355E1-5A26-448E-BB86-9ED653879E61}">
      <dsp:nvSpPr>
        <dsp:cNvPr id="0" name=""/>
        <dsp:cNvSpPr/>
      </dsp:nvSpPr>
      <dsp:spPr>
        <a:xfrm>
          <a:off x="5134" y="3952197"/>
          <a:ext cx="2626332" cy="67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86360" rIns="241808" bIns="86360" numCol="1" spcCol="1270" anchor="ctr" anchorCtr="0">
          <a:noAutofit/>
        </a:bodyPr>
        <a:lstStyle/>
        <a:p>
          <a:pPr lvl="0" algn="r" defTabSz="1511300">
            <a:lnSpc>
              <a:spcPct val="90000"/>
            </a:lnSpc>
            <a:spcBef>
              <a:spcPct val="0"/>
            </a:spcBef>
            <a:spcAft>
              <a:spcPct val="35000"/>
            </a:spcAft>
          </a:pPr>
          <a:r>
            <a:rPr lang="en-US" sz="3400" kern="1200" dirty="0" smtClean="0">
              <a:latin typeface="Franklin Gothic Medium Cond" panose="020B0606030402020204" pitchFamily="34" charset="0"/>
            </a:rPr>
            <a:t>4: Oriental</a:t>
          </a:r>
          <a:endParaRPr lang="en-US" sz="3400" kern="1200" dirty="0">
            <a:latin typeface="Franklin Gothic Medium Cond" panose="020B0606030402020204" pitchFamily="34" charset="0"/>
          </a:endParaRPr>
        </a:p>
      </dsp:txBody>
      <dsp:txXfrm>
        <a:off x="5134" y="3952197"/>
        <a:ext cx="2626332" cy="673200"/>
      </dsp:txXfrm>
    </dsp:sp>
    <dsp:sp modelId="{EDEEB849-13A5-433D-A961-D5E42A2741C6}">
      <dsp:nvSpPr>
        <dsp:cNvPr id="0" name=""/>
        <dsp:cNvSpPr/>
      </dsp:nvSpPr>
      <dsp:spPr>
        <a:xfrm>
          <a:off x="2631467" y="2942397"/>
          <a:ext cx="525266" cy="2692800"/>
        </a:xfrm>
        <a:prstGeom prst="leftBrace">
          <a:avLst>
            <a:gd name="adj1" fmla="val 35000"/>
            <a:gd name="adj2" fmla="val 5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3DB52-903C-4A17-9D4D-DAD348BF6013}">
      <dsp:nvSpPr>
        <dsp:cNvPr id="0" name=""/>
        <dsp:cNvSpPr/>
      </dsp:nvSpPr>
      <dsp:spPr>
        <a:xfrm>
          <a:off x="3366840" y="2942397"/>
          <a:ext cx="7143624" cy="269280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285750" lvl="1" indent="-285750" algn="l" defTabSz="1511300">
            <a:lnSpc>
              <a:spcPct val="90000"/>
            </a:lnSpc>
            <a:spcBef>
              <a:spcPct val="0"/>
            </a:spcBef>
            <a:spcAft>
              <a:spcPct val="15000"/>
            </a:spcAft>
            <a:buChar char="••"/>
          </a:pPr>
          <a:r>
            <a:rPr lang="en-US" sz="3400" kern="1200" dirty="0" smtClean="0">
              <a:latin typeface="Franklin Gothic Medium Cond" panose="020B0606030402020204" pitchFamily="34" charset="0"/>
            </a:rPr>
            <a:t>1947 – Govt. owned company, HQ Delhi</a:t>
          </a:r>
          <a:endParaRPr lang="en-US" sz="3400" kern="1200" dirty="0">
            <a:latin typeface="Franklin Gothic Medium Cond" panose="020B0606030402020204" pitchFamily="34" charset="0"/>
          </a:endParaRPr>
        </a:p>
        <a:p>
          <a:pPr marL="285750" lvl="1" indent="-285750" algn="l" defTabSz="1511300">
            <a:lnSpc>
              <a:spcPct val="90000"/>
            </a:lnSpc>
            <a:spcBef>
              <a:spcPct val="0"/>
            </a:spcBef>
            <a:spcAft>
              <a:spcPct val="15000"/>
            </a:spcAft>
            <a:buChar char="••"/>
          </a:pPr>
          <a:r>
            <a:rPr lang="en-US" sz="3400" kern="1200" dirty="0" smtClean="0">
              <a:latin typeface="Franklin Gothic Medium Cond" panose="020B0606030402020204" pitchFamily="34" charset="0"/>
            </a:rPr>
            <a:t>56: under LIC , 73: under GIC, 2003: independent</a:t>
          </a:r>
          <a:endParaRPr lang="en-US" sz="3400" kern="1200" dirty="0">
            <a:latin typeface="Franklin Gothic Medium Cond" panose="020B0606030402020204" pitchFamily="34" charset="0"/>
          </a:endParaRPr>
        </a:p>
        <a:p>
          <a:pPr marL="285750" lvl="1" indent="-285750" algn="l" defTabSz="1511300">
            <a:lnSpc>
              <a:spcPct val="90000"/>
            </a:lnSpc>
            <a:spcBef>
              <a:spcPct val="0"/>
            </a:spcBef>
            <a:spcAft>
              <a:spcPct val="15000"/>
            </a:spcAft>
            <a:buChar char="••"/>
          </a:pPr>
          <a:r>
            <a:rPr lang="en-US" sz="3400" kern="1200" dirty="0" smtClean="0">
              <a:latin typeface="Franklin Gothic Medium Cond" panose="020B0606030402020204" pitchFamily="34" charset="0"/>
            </a:rPr>
            <a:t>Insured Reliance-Jamnagar</a:t>
          </a:r>
          <a:endParaRPr lang="en-US" sz="3400" kern="1200" dirty="0">
            <a:latin typeface="Franklin Gothic Medium Cond" panose="020B0606030402020204" pitchFamily="34" charset="0"/>
          </a:endParaRPr>
        </a:p>
        <a:p>
          <a:pPr marL="285750" lvl="1" indent="-285750" algn="l" defTabSz="1511300">
            <a:lnSpc>
              <a:spcPct val="90000"/>
            </a:lnSpc>
            <a:spcBef>
              <a:spcPct val="0"/>
            </a:spcBef>
            <a:spcAft>
              <a:spcPct val="15000"/>
            </a:spcAft>
            <a:buChar char="••"/>
          </a:pPr>
          <a:r>
            <a:rPr lang="en-US" sz="3400" kern="1200" dirty="0" smtClean="0">
              <a:latin typeface="Franklin Gothic Medium Cond" panose="020B0606030402020204" pitchFamily="34" charset="0"/>
            </a:rPr>
            <a:t>Power, steel, chemical plants</a:t>
          </a:r>
          <a:endParaRPr lang="en-US" sz="3400" kern="1200" dirty="0">
            <a:latin typeface="Franklin Gothic Medium Cond" panose="020B0606030402020204" pitchFamily="34" charset="0"/>
          </a:endParaRPr>
        </a:p>
      </dsp:txBody>
      <dsp:txXfrm>
        <a:off x="3366840" y="2942397"/>
        <a:ext cx="7143624" cy="26928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E340B-71B1-4A7C-9130-1772CA293CFE}">
      <dsp:nvSpPr>
        <dsp:cNvPr id="0" name=""/>
        <dsp:cNvSpPr/>
      </dsp:nvSpPr>
      <dsp:spPr>
        <a:xfrm>
          <a:off x="6620261" y="0"/>
          <a:ext cx="3427411" cy="57241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Subsidiary Companies</a:t>
          </a:r>
          <a:endParaRPr lang="en-US" sz="2800" kern="1200" dirty="0">
            <a:latin typeface="Franklin Gothic Medium Cond" panose="020B0606030402020204" pitchFamily="34" charset="0"/>
          </a:endParaRPr>
        </a:p>
      </dsp:txBody>
      <dsp:txXfrm>
        <a:off x="6620261" y="0"/>
        <a:ext cx="3427411" cy="1717243"/>
      </dsp:txXfrm>
    </dsp:sp>
    <dsp:sp modelId="{01D9AF81-1744-4437-B82D-397812D9E5B6}">
      <dsp:nvSpPr>
        <dsp:cNvPr id="0" name=""/>
        <dsp:cNvSpPr/>
      </dsp:nvSpPr>
      <dsp:spPr>
        <a:xfrm>
          <a:off x="4245076" y="0"/>
          <a:ext cx="2035872" cy="57241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Holding</a:t>
          </a:r>
          <a:endParaRPr lang="en-US" sz="2800" kern="1200" dirty="0">
            <a:latin typeface="Franklin Gothic Medium Cond" panose="020B0606030402020204" pitchFamily="34" charset="0"/>
          </a:endParaRPr>
        </a:p>
      </dsp:txBody>
      <dsp:txXfrm>
        <a:off x="4245076" y="0"/>
        <a:ext cx="2035872" cy="1717243"/>
      </dsp:txXfrm>
    </dsp:sp>
    <dsp:sp modelId="{A98EF827-398C-40FD-9B61-CE9B78F754CE}">
      <dsp:nvSpPr>
        <dsp:cNvPr id="0" name=""/>
        <dsp:cNvSpPr/>
      </dsp:nvSpPr>
      <dsp:spPr>
        <a:xfrm>
          <a:off x="1869892" y="0"/>
          <a:ext cx="2035872" cy="57241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Owner</a:t>
          </a:r>
          <a:endParaRPr lang="en-US" sz="2800" kern="1200" dirty="0">
            <a:latin typeface="Franklin Gothic Medium Cond" panose="020B0606030402020204" pitchFamily="34" charset="0"/>
          </a:endParaRPr>
        </a:p>
      </dsp:txBody>
      <dsp:txXfrm>
        <a:off x="1869892" y="0"/>
        <a:ext cx="2035872" cy="1717243"/>
      </dsp:txXfrm>
    </dsp:sp>
    <dsp:sp modelId="{8014153B-4DBD-45AB-80AF-CC1A9F0EC111}">
      <dsp:nvSpPr>
        <dsp:cNvPr id="0" name=""/>
        <dsp:cNvSpPr/>
      </dsp:nvSpPr>
      <dsp:spPr>
        <a:xfrm>
          <a:off x="2039548" y="3182070"/>
          <a:ext cx="1696560" cy="8482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Government</a:t>
          </a:r>
          <a:endParaRPr lang="en-US" sz="2800" kern="1200" dirty="0">
            <a:latin typeface="Franklin Gothic Medium Cond" panose="020B0606030402020204" pitchFamily="34" charset="0"/>
          </a:endParaRPr>
        </a:p>
      </dsp:txBody>
      <dsp:txXfrm>
        <a:off x="2064393" y="3206915"/>
        <a:ext cx="1646870" cy="798590"/>
      </dsp:txXfrm>
    </dsp:sp>
    <dsp:sp modelId="{7D6CBA28-7F7C-47D1-B580-BCDD6D3498B7}">
      <dsp:nvSpPr>
        <dsp:cNvPr id="0" name=""/>
        <dsp:cNvSpPr/>
      </dsp:nvSpPr>
      <dsp:spPr>
        <a:xfrm>
          <a:off x="3736108" y="3592873"/>
          <a:ext cx="678624" cy="26674"/>
        </a:xfrm>
        <a:custGeom>
          <a:avLst/>
          <a:gdLst/>
          <a:ahLst/>
          <a:cxnLst/>
          <a:rect l="0" t="0" r="0" b="0"/>
          <a:pathLst>
            <a:path>
              <a:moveTo>
                <a:pt x="0" y="13337"/>
              </a:moveTo>
              <a:lnTo>
                <a:pt x="678624" y="133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4058455" y="3589245"/>
        <a:ext cx="33931" cy="33931"/>
      </dsp:txXfrm>
    </dsp:sp>
    <dsp:sp modelId="{F5B62243-1AB4-414C-8E72-3A0B89B9544B}">
      <dsp:nvSpPr>
        <dsp:cNvPr id="0" name=""/>
        <dsp:cNvSpPr/>
      </dsp:nvSpPr>
      <dsp:spPr>
        <a:xfrm>
          <a:off x="4414732" y="3182070"/>
          <a:ext cx="1696560" cy="8482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GIC</a:t>
          </a:r>
          <a:endParaRPr lang="en-US" sz="2800" kern="1200" dirty="0">
            <a:latin typeface="Franklin Gothic Medium Cond" panose="020B0606030402020204" pitchFamily="34" charset="0"/>
          </a:endParaRPr>
        </a:p>
      </dsp:txBody>
      <dsp:txXfrm>
        <a:off x="4439577" y="3206915"/>
        <a:ext cx="1646870" cy="798590"/>
      </dsp:txXfrm>
    </dsp:sp>
    <dsp:sp modelId="{E4FB17F1-8186-42AD-8CA9-3BCE98E0B7B2}">
      <dsp:nvSpPr>
        <dsp:cNvPr id="0" name=""/>
        <dsp:cNvSpPr/>
      </dsp:nvSpPr>
      <dsp:spPr>
        <a:xfrm rot="17692822">
          <a:off x="5644111" y="2861231"/>
          <a:ext cx="1612987" cy="26674"/>
        </a:xfrm>
        <a:custGeom>
          <a:avLst/>
          <a:gdLst/>
          <a:ahLst/>
          <a:cxnLst/>
          <a:rect l="0" t="0" r="0" b="0"/>
          <a:pathLst>
            <a:path>
              <a:moveTo>
                <a:pt x="0" y="13337"/>
              </a:moveTo>
              <a:lnTo>
                <a:pt x="1612987" y="133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6410280" y="2834244"/>
        <a:ext cx="80649" cy="80649"/>
      </dsp:txXfrm>
    </dsp:sp>
    <dsp:sp modelId="{039313FC-FD1A-460A-A218-53787CECA4C7}">
      <dsp:nvSpPr>
        <dsp:cNvPr id="0" name=""/>
        <dsp:cNvSpPr/>
      </dsp:nvSpPr>
      <dsp:spPr>
        <a:xfrm>
          <a:off x="6789917" y="1718787"/>
          <a:ext cx="2386653" cy="8482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err="1" smtClean="0">
              <a:latin typeface="Franklin Gothic Medium Cond" panose="020B0606030402020204" pitchFamily="34" charset="0"/>
            </a:rPr>
            <a:t>Natl.insurance</a:t>
          </a:r>
          <a:endParaRPr lang="en-US" sz="2800" kern="1200" dirty="0">
            <a:latin typeface="Franklin Gothic Medium Cond" panose="020B0606030402020204" pitchFamily="34" charset="0"/>
          </a:endParaRPr>
        </a:p>
      </dsp:txBody>
      <dsp:txXfrm>
        <a:off x="6814762" y="1743632"/>
        <a:ext cx="2336963" cy="798590"/>
      </dsp:txXfrm>
    </dsp:sp>
    <dsp:sp modelId="{7C581729-AF4F-43BE-8530-387886D402C0}">
      <dsp:nvSpPr>
        <dsp:cNvPr id="0" name=""/>
        <dsp:cNvSpPr/>
      </dsp:nvSpPr>
      <dsp:spPr>
        <a:xfrm rot="19457599">
          <a:off x="6032741" y="3348992"/>
          <a:ext cx="835728" cy="26674"/>
        </a:xfrm>
        <a:custGeom>
          <a:avLst/>
          <a:gdLst/>
          <a:ahLst/>
          <a:cxnLst/>
          <a:rect l="0" t="0" r="0" b="0"/>
          <a:pathLst>
            <a:path>
              <a:moveTo>
                <a:pt x="0" y="13337"/>
              </a:moveTo>
              <a:lnTo>
                <a:pt x="835728" y="133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6429711" y="3341436"/>
        <a:ext cx="41786" cy="41786"/>
      </dsp:txXfrm>
    </dsp:sp>
    <dsp:sp modelId="{E829BE91-6450-45C9-8C68-5D3C0AADD910}">
      <dsp:nvSpPr>
        <dsp:cNvPr id="0" name=""/>
        <dsp:cNvSpPr/>
      </dsp:nvSpPr>
      <dsp:spPr>
        <a:xfrm>
          <a:off x="6789917" y="2694309"/>
          <a:ext cx="2386653" cy="8482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New India assurance</a:t>
          </a:r>
          <a:endParaRPr lang="en-US" sz="2800" kern="1200" dirty="0">
            <a:latin typeface="Franklin Gothic Medium Cond" panose="020B0606030402020204" pitchFamily="34" charset="0"/>
          </a:endParaRPr>
        </a:p>
      </dsp:txBody>
      <dsp:txXfrm>
        <a:off x="6814762" y="2719154"/>
        <a:ext cx="2336963" cy="798590"/>
      </dsp:txXfrm>
    </dsp:sp>
    <dsp:sp modelId="{3E971AA3-ACA6-43DC-B357-E3591C152262}">
      <dsp:nvSpPr>
        <dsp:cNvPr id="0" name=""/>
        <dsp:cNvSpPr/>
      </dsp:nvSpPr>
      <dsp:spPr>
        <a:xfrm rot="2142401">
          <a:off x="6032741" y="3836753"/>
          <a:ext cx="835728" cy="26674"/>
        </a:xfrm>
        <a:custGeom>
          <a:avLst/>
          <a:gdLst/>
          <a:ahLst/>
          <a:cxnLst/>
          <a:rect l="0" t="0" r="0" b="0"/>
          <a:pathLst>
            <a:path>
              <a:moveTo>
                <a:pt x="0" y="13337"/>
              </a:moveTo>
              <a:lnTo>
                <a:pt x="835728" y="133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6429711" y="3829198"/>
        <a:ext cx="41786" cy="41786"/>
      </dsp:txXfrm>
    </dsp:sp>
    <dsp:sp modelId="{2E2AC8E5-74A2-489F-94C1-B7306F290D89}">
      <dsp:nvSpPr>
        <dsp:cNvPr id="0" name=""/>
        <dsp:cNvSpPr/>
      </dsp:nvSpPr>
      <dsp:spPr>
        <a:xfrm>
          <a:off x="6789917" y="3669831"/>
          <a:ext cx="2386653" cy="8482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United India</a:t>
          </a:r>
          <a:endParaRPr lang="en-US" sz="2800" kern="1200" dirty="0">
            <a:latin typeface="Franklin Gothic Medium Cond" panose="020B0606030402020204" pitchFamily="34" charset="0"/>
          </a:endParaRPr>
        </a:p>
      </dsp:txBody>
      <dsp:txXfrm>
        <a:off x="6814762" y="3694676"/>
        <a:ext cx="2336963" cy="798590"/>
      </dsp:txXfrm>
    </dsp:sp>
    <dsp:sp modelId="{D0F0D741-B191-484B-9DD4-3A2170C09262}">
      <dsp:nvSpPr>
        <dsp:cNvPr id="0" name=""/>
        <dsp:cNvSpPr/>
      </dsp:nvSpPr>
      <dsp:spPr>
        <a:xfrm rot="3907178">
          <a:off x="5644111" y="4324514"/>
          <a:ext cx="1612987" cy="26674"/>
        </a:xfrm>
        <a:custGeom>
          <a:avLst/>
          <a:gdLst/>
          <a:ahLst/>
          <a:cxnLst/>
          <a:rect l="0" t="0" r="0" b="0"/>
          <a:pathLst>
            <a:path>
              <a:moveTo>
                <a:pt x="0" y="13337"/>
              </a:moveTo>
              <a:lnTo>
                <a:pt x="1612987" y="1333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6410280" y="4297527"/>
        <a:ext cx="80649" cy="80649"/>
      </dsp:txXfrm>
    </dsp:sp>
    <dsp:sp modelId="{0B6C2A40-3B27-4DCA-A15D-4BFABB648C9A}">
      <dsp:nvSpPr>
        <dsp:cNvPr id="0" name=""/>
        <dsp:cNvSpPr/>
      </dsp:nvSpPr>
      <dsp:spPr>
        <a:xfrm>
          <a:off x="6789917" y="4645353"/>
          <a:ext cx="2386653" cy="8482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Oriental</a:t>
          </a:r>
          <a:endParaRPr lang="en-US" sz="2800" kern="1200" dirty="0">
            <a:latin typeface="Franklin Gothic Medium Cond" panose="020B0606030402020204" pitchFamily="34" charset="0"/>
          </a:endParaRPr>
        </a:p>
      </dsp:txBody>
      <dsp:txXfrm>
        <a:off x="6814762" y="4670198"/>
        <a:ext cx="2336963" cy="79859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A4446-1EAC-4A59-B94B-C742AA7DD8A2}">
      <dsp:nvSpPr>
        <dsp:cNvPr id="0" name=""/>
        <dsp:cNvSpPr/>
      </dsp:nvSpPr>
      <dsp:spPr>
        <a:xfrm>
          <a:off x="548645" y="1115565"/>
          <a:ext cx="3622690" cy="2318207"/>
        </a:xfrm>
        <a:prstGeom prst="roundRect">
          <a:avLst>
            <a:gd name="adj" fmla="val 10000"/>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Government 100% ownership of these companies under GI Biz. Nationalization Act 1972</a:t>
          </a:r>
          <a:endParaRPr lang="en-US" sz="2700" kern="1200" dirty="0"/>
        </a:p>
      </dsp:txBody>
      <dsp:txXfrm>
        <a:off x="616543" y="1183463"/>
        <a:ext cx="3486894" cy="2182411"/>
      </dsp:txXfrm>
    </dsp:sp>
    <dsp:sp modelId="{C0CF8533-B43B-4490-AC86-D93C3A00E7C6}">
      <dsp:nvSpPr>
        <dsp:cNvPr id="0" name=""/>
        <dsp:cNvSpPr/>
      </dsp:nvSpPr>
      <dsp:spPr>
        <a:xfrm rot="17692822">
          <a:off x="3608716" y="1377503"/>
          <a:ext cx="1942493" cy="32124"/>
        </a:xfrm>
        <a:custGeom>
          <a:avLst/>
          <a:gdLst/>
          <a:ahLst/>
          <a:cxnLst/>
          <a:rect l="0" t="0" r="0" b="0"/>
          <a:pathLst>
            <a:path>
              <a:moveTo>
                <a:pt x="0" y="16062"/>
              </a:moveTo>
              <a:lnTo>
                <a:pt x="1942493" y="1606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531401" y="1345003"/>
        <a:ext cx="97124" cy="97124"/>
      </dsp:txXfrm>
    </dsp:sp>
    <dsp:sp modelId="{58251C05-FD2F-4A84-B084-AB11EA0259F8}">
      <dsp:nvSpPr>
        <dsp:cNvPr id="0" name=""/>
        <dsp:cNvSpPr/>
      </dsp:nvSpPr>
      <dsp:spPr>
        <a:xfrm>
          <a:off x="4988591" y="1676"/>
          <a:ext cx="2043139" cy="102156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err="1" smtClean="0">
              <a:latin typeface="Franklin Gothic Medium Cond" panose="020B0606030402020204" pitchFamily="34" charset="0"/>
            </a:rPr>
            <a:t>Natl.insurance</a:t>
          </a:r>
          <a:endParaRPr lang="en-US" sz="2700" kern="1200" dirty="0">
            <a:latin typeface="Franklin Gothic Medium Cond" panose="020B0606030402020204" pitchFamily="34" charset="0"/>
          </a:endParaRPr>
        </a:p>
      </dsp:txBody>
      <dsp:txXfrm>
        <a:off x="5018512" y="31597"/>
        <a:ext cx="1983297" cy="961727"/>
      </dsp:txXfrm>
    </dsp:sp>
    <dsp:sp modelId="{A4B96DD2-9612-4F32-8281-5A32306DAF6B}">
      <dsp:nvSpPr>
        <dsp:cNvPr id="0" name=""/>
        <dsp:cNvSpPr/>
      </dsp:nvSpPr>
      <dsp:spPr>
        <a:xfrm rot="19457599">
          <a:off x="4076736" y="1964906"/>
          <a:ext cx="1006453" cy="32124"/>
        </a:xfrm>
        <a:custGeom>
          <a:avLst/>
          <a:gdLst/>
          <a:ahLst/>
          <a:cxnLst/>
          <a:rect l="0" t="0" r="0" b="0"/>
          <a:pathLst>
            <a:path>
              <a:moveTo>
                <a:pt x="0" y="16062"/>
              </a:moveTo>
              <a:lnTo>
                <a:pt x="1006453" y="1606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554802" y="1955806"/>
        <a:ext cx="50322" cy="50322"/>
      </dsp:txXfrm>
    </dsp:sp>
    <dsp:sp modelId="{3C39D879-F15B-4CEA-ACC0-B758FCC11AA3}">
      <dsp:nvSpPr>
        <dsp:cNvPr id="0" name=""/>
        <dsp:cNvSpPr/>
      </dsp:nvSpPr>
      <dsp:spPr>
        <a:xfrm>
          <a:off x="4988591" y="1176482"/>
          <a:ext cx="2043139" cy="102156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New India assurance</a:t>
          </a:r>
          <a:endParaRPr lang="en-US" sz="2700" kern="1200" dirty="0">
            <a:latin typeface="Franklin Gothic Medium Cond" panose="020B0606030402020204" pitchFamily="34" charset="0"/>
          </a:endParaRPr>
        </a:p>
      </dsp:txBody>
      <dsp:txXfrm>
        <a:off x="5018512" y="1206403"/>
        <a:ext cx="1983297" cy="961727"/>
      </dsp:txXfrm>
    </dsp:sp>
    <dsp:sp modelId="{0892595B-C369-44FC-9F7E-98E71543B8AB}">
      <dsp:nvSpPr>
        <dsp:cNvPr id="0" name=""/>
        <dsp:cNvSpPr/>
      </dsp:nvSpPr>
      <dsp:spPr>
        <a:xfrm rot="2142401">
          <a:off x="4076736" y="2552308"/>
          <a:ext cx="1006453" cy="32124"/>
        </a:xfrm>
        <a:custGeom>
          <a:avLst/>
          <a:gdLst/>
          <a:ahLst/>
          <a:cxnLst/>
          <a:rect l="0" t="0" r="0" b="0"/>
          <a:pathLst>
            <a:path>
              <a:moveTo>
                <a:pt x="0" y="16062"/>
              </a:moveTo>
              <a:lnTo>
                <a:pt x="1006453" y="1606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554802" y="2543209"/>
        <a:ext cx="50322" cy="50322"/>
      </dsp:txXfrm>
    </dsp:sp>
    <dsp:sp modelId="{9299762E-5E17-43E7-A604-43DD9960EABC}">
      <dsp:nvSpPr>
        <dsp:cNvPr id="0" name=""/>
        <dsp:cNvSpPr/>
      </dsp:nvSpPr>
      <dsp:spPr>
        <a:xfrm>
          <a:off x="4988591" y="2351287"/>
          <a:ext cx="2043139" cy="102156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United India</a:t>
          </a:r>
          <a:endParaRPr lang="en-US" sz="2700" kern="1200" dirty="0">
            <a:latin typeface="Franklin Gothic Medium Cond" panose="020B0606030402020204" pitchFamily="34" charset="0"/>
          </a:endParaRPr>
        </a:p>
      </dsp:txBody>
      <dsp:txXfrm>
        <a:off x="5018512" y="2381208"/>
        <a:ext cx="1983297" cy="961727"/>
      </dsp:txXfrm>
    </dsp:sp>
    <dsp:sp modelId="{1FF363AF-5DB6-498B-A2E7-A92A25B83774}">
      <dsp:nvSpPr>
        <dsp:cNvPr id="0" name=""/>
        <dsp:cNvSpPr/>
      </dsp:nvSpPr>
      <dsp:spPr>
        <a:xfrm rot="3907178">
          <a:off x="3608716" y="3139711"/>
          <a:ext cx="1942493" cy="32124"/>
        </a:xfrm>
        <a:custGeom>
          <a:avLst/>
          <a:gdLst/>
          <a:ahLst/>
          <a:cxnLst/>
          <a:rect l="0" t="0" r="0" b="0"/>
          <a:pathLst>
            <a:path>
              <a:moveTo>
                <a:pt x="0" y="16062"/>
              </a:moveTo>
              <a:lnTo>
                <a:pt x="1942493" y="1606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531401" y="3107210"/>
        <a:ext cx="97124" cy="97124"/>
      </dsp:txXfrm>
    </dsp:sp>
    <dsp:sp modelId="{0A0CEB1D-64DD-4A50-9707-DE1C7A5E32FF}">
      <dsp:nvSpPr>
        <dsp:cNvPr id="0" name=""/>
        <dsp:cNvSpPr/>
      </dsp:nvSpPr>
      <dsp:spPr>
        <a:xfrm>
          <a:off x="4988591" y="3526092"/>
          <a:ext cx="2043139" cy="102156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Oriental</a:t>
          </a:r>
          <a:endParaRPr lang="en-US" sz="2700" kern="1200" dirty="0">
            <a:latin typeface="Franklin Gothic Medium Cond" panose="020B0606030402020204" pitchFamily="34" charset="0"/>
          </a:endParaRPr>
        </a:p>
      </dsp:txBody>
      <dsp:txXfrm>
        <a:off x="5018512" y="3556013"/>
        <a:ext cx="1983297" cy="961727"/>
      </dsp:txXfrm>
    </dsp:sp>
    <dsp:sp modelId="{13855074-EBE2-4B57-BEB3-D3F196C69FC5}">
      <dsp:nvSpPr>
        <dsp:cNvPr id="0" name=""/>
        <dsp:cNvSpPr/>
      </dsp:nvSpPr>
      <dsp:spPr>
        <a:xfrm>
          <a:off x="548645" y="4700897"/>
          <a:ext cx="2043139" cy="1021569"/>
        </a:xfrm>
        <a:prstGeom prst="roundRect">
          <a:avLst>
            <a:gd name="adj" fmla="val 10000"/>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Government</a:t>
          </a:r>
          <a:endParaRPr lang="en-US" sz="2700" kern="1200" dirty="0">
            <a:latin typeface="Franklin Gothic Medium Cond" panose="020B0606030402020204" pitchFamily="34" charset="0"/>
          </a:endParaRPr>
        </a:p>
      </dsp:txBody>
      <dsp:txXfrm>
        <a:off x="578566" y="4730818"/>
        <a:ext cx="1983297" cy="961727"/>
      </dsp:txXfrm>
    </dsp:sp>
    <dsp:sp modelId="{B52D3BEA-7054-4E29-B001-061EBB6D17DC}">
      <dsp:nvSpPr>
        <dsp:cNvPr id="0" name=""/>
        <dsp:cNvSpPr/>
      </dsp:nvSpPr>
      <dsp:spPr>
        <a:xfrm>
          <a:off x="2591784" y="5195620"/>
          <a:ext cx="1996841" cy="32124"/>
        </a:xfrm>
        <a:custGeom>
          <a:avLst/>
          <a:gdLst/>
          <a:ahLst/>
          <a:cxnLst/>
          <a:rect l="0" t="0" r="0" b="0"/>
          <a:pathLst>
            <a:path>
              <a:moveTo>
                <a:pt x="0" y="16062"/>
              </a:moveTo>
              <a:lnTo>
                <a:pt x="1996841" y="1606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3540284" y="5161761"/>
        <a:ext cx="99842" cy="99842"/>
      </dsp:txXfrm>
    </dsp:sp>
    <dsp:sp modelId="{86FF737C-1C12-4CB6-A09C-A0A8A0B862D3}">
      <dsp:nvSpPr>
        <dsp:cNvPr id="0" name=""/>
        <dsp:cNvSpPr/>
      </dsp:nvSpPr>
      <dsp:spPr>
        <a:xfrm>
          <a:off x="4588626" y="4700897"/>
          <a:ext cx="2043139" cy="1021569"/>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GIC (Re-insurance)</a:t>
          </a:r>
          <a:endParaRPr lang="en-US" sz="2700" kern="1200" dirty="0">
            <a:latin typeface="Franklin Gothic Medium Cond" panose="020B0606030402020204" pitchFamily="34" charset="0"/>
          </a:endParaRPr>
        </a:p>
      </dsp:txBody>
      <dsp:txXfrm>
        <a:off x="4618547" y="4730818"/>
        <a:ext cx="1983297" cy="961727"/>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03678-2D8D-4123-881F-4A6B051CB69C}">
      <dsp:nvSpPr>
        <dsp:cNvPr id="0" name=""/>
        <dsp:cNvSpPr/>
      </dsp:nvSpPr>
      <dsp:spPr>
        <a:xfrm rot="16200000">
          <a:off x="-111141" y="116987"/>
          <a:ext cx="5857336" cy="5623360"/>
        </a:xfrm>
        <a:prstGeom prst="flowChartManualOperation">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2250" tIns="0" rIns="222250" bIns="0" numCol="1" spcCol="1270" anchor="t" anchorCtr="0">
          <a:noAutofit/>
        </a:bodyPr>
        <a:lstStyle/>
        <a:p>
          <a:pPr lvl="0" algn="l" defTabSz="1555750">
            <a:lnSpc>
              <a:spcPct val="90000"/>
            </a:lnSpc>
            <a:spcBef>
              <a:spcPct val="0"/>
            </a:spcBef>
            <a:spcAft>
              <a:spcPct val="35000"/>
            </a:spcAft>
          </a:pPr>
          <a:r>
            <a:rPr lang="en-US" sz="3500" kern="1200" dirty="0" err="1" smtClean="0">
              <a:latin typeface="Franklin Gothic Medium Cond" panose="020B0606030402020204" pitchFamily="34" charset="0"/>
            </a:rPr>
            <a:t>Sarkari</a:t>
          </a:r>
          <a:endParaRPr lang="en-US" sz="35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national insurance</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new India assurance</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united india</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Oriental</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ECGC</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Agro. Insurance ltd.</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DICGC</a:t>
          </a:r>
          <a:endParaRPr lang="en-US" sz="2700" kern="1200" dirty="0">
            <a:latin typeface="Franklin Gothic Medium Cond" panose="020B0606030402020204" pitchFamily="34" charset="0"/>
          </a:endParaRPr>
        </a:p>
      </dsp:txBody>
      <dsp:txXfrm rot="5400000">
        <a:off x="5847" y="1171466"/>
        <a:ext cx="5623360" cy="3514402"/>
      </dsp:txXfrm>
    </dsp:sp>
    <dsp:sp modelId="{0ADBC1F2-CEBD-4447-818A-BC90606F7A5E}">
      <dsp:nvSpPr>
        <dsp:cNvPr id="0" name=""/>
        <dsp:cNvSpPr/>
      </dsp:nvSpPr>
      <dsp:spPr>
        <a:xfrm rot="16200000">
          <a:off x="5933970" y="116987"/>
          <a:ext cx="5857336" cy="5623360"/>
        </a:xfrm>
        <a:prstGeom prst="flowChartManualOperation">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2250" tIns="0" rIns="222250" bIns="0" numCol="1" spcCol="1270" anchor="t" anchorCtr="0">
          <a:noAutofit/>
        </a:bodyPr>
        <a:lstStyle/>
        <a:p>
          <a:pPr lvl="0" algn="l" defTabSz="1555750">
            <a:lnSpc>
              <a:spcPct val="90000"/>
            </a:lnSpc>
            <a:spcBef>
              <a:spcPct val="0"/>
            </a:spcBef>
            <a:spcAft>
              <a:spcPct val="35000"/>
            </a:spcAft>
          </a:pPr>
          <a:r>
            <a:rPr lang="en-US" sz="3500" kern="1200" dirty="0" smtClean="0">
              <a:latin typeface="Franklin Gothic Medium Cond" panose="020B0606030402020204" pitchFamily="34" charset="0"/>
            </a:rPr>
            <a:t>Private</a:t>
          </a:r>
          <a:endParaRPr lang="en-US" sz="35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Bajaj Alliance</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ICICI Lombard</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…and others</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Private cos. Cover majority of $$</a:t>
          </a:r>
          <a:endParaRPr lang="en-US" sz="2700" kern="1200" dirty="0">
            <a:latin typeface="Franklin Gothic Medium Cond" panose="020B0606030402020204" pitchFamily="34" charset="0"/>
          </a:endParaRPr>
        </a:p>
      </dsp:txBody>
      <dsp:txXfrm rot="5400000">
        <a:off x="6050958" y="1171466"/>
        <a:ext cx="5623360" cy="351440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0582F-8E8F-41A8-B908-D1FDFEB60CDC}">
      <dsp:nvSpPr>
        <dsp:cNvPr id="0" name=""/>
        <dsp:cNvSpPr/>
      </dsp:nvSpPr>
      <dsp:spPr>
        <a:xfrm>
          <a:off x="8822630" y="3869149"/>
          <a:ext cx="91440" cy="720496"/>
        </a:xfrm>
        <a:custGeom>
          <a:avLst/>
          <a:gdLst/>
          <a:ahLst/>
          <a:cxnLst/>
          <a:rect l="0" t="0" r="0" b="0"/>
          <a:pathLst>
            <a:path>
              <a:moveTo>
                <a:pt x="45720" y="0"/>
              </a:moveTo>
              <a:lnTo>
                <a:pt x="45720" y="720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3CFEDF-032A-460D-AC58-FF7F85CCEC5D}">
      <dsp:nvSpPr>
        <dsp:cNvPr id="0" name=""/>
        <dsp:cNvSpPr/>
      </dsp:nvSpPr>
      <dsp:spPr>
        <a:xfrm>
          <a:off x="5840474" y="1575534"/>
          <a:ext cx="3027875" cy="720496"/>
        </a:xfrm>
        <a:custGeom>
          <a:avLst/>
          <a:gdLst/>
          <a:ahLst/>
          <a:cxnLst/>
          <a:rect l="0" t="0" r="0" b="0"/>
          <a:pathLst>
            <a:path>
              <a:moveTo>
                <a:pt x="0" y="0"/>
              </a:moveTo>
              <a:lnTo>
                <a:pt x="0" y="490997"/>
              </a:lnTo>
              <a:lnTo>
                <a:pt x="3027875" y="490997"/>
              </a:lnTo>
              <a:lnTo>
                <a:pt x="3027875" y="7204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6C9697-9B7B-4B43-B71E-F0EC7356C374}">
      <dsp:nvSpPr>
        <dsp:cNvPr id="0" name=""/>
        <dsp:cNvSpPr/>
      </dsp:nvSpPr>
      <dsp:spPr>
        <a:xfrm>
          <a:off x="5794754" y="3869149"/>
          <a:ext cx="91440" cy="720496"/>
        </a:xfrm>
        <a:custGeom>
          <a:avLst/>
          <a:gdLst/>
          <a:ahLst/>
          <a:cxnLst/>
          <a:rect l="0" t="0" r="0" b="0"/>
          <a:pathLst>
            <a:path>
              <a:moveTo>
                <a:pt x="45720" y="0"/>
              </a:moveTo>
              <a:lnTo>
                <a:pt x="45720" y="720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B0E9D1-68D4-41C8-9556-E22851B2128B}">
      <dsp:nvSpPr>
        <dsp:cNvPr id="0" name=""/>
        <dsp:cNvSpPr/>
      </dsp:nvSpPr>
      <dsp:spPr>
        <a:xfrm>
          <a:off x="5794754" y="1575534"/>
          <a:ext cx="91440" cy="720496"/>
        </a:xfrm>
        <a:custGeom>
          <a:avLst/>
          <a:gdLst/>
          <a:ahLst/>
          <a:cxnLst/>
          <a:rect l="0" t="0" r="0" b="0"/>
          <a:pathLst>
            <a:path>
              <a:moveTo>
                <a:pt x="45720" y="0"/>
              </a:moveTo>
              <a:lnTo>
                <a:pt x="45720" y="7204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A938F5-C055-4471-A803-86B539810A2B}">
      <dsp:nvSpPr>
        <dsp:cNvPr id="0" name=""/>
        <dsp:cNvSpPr/>
      </dsp:nvSpPr>
      <dsp:spPr>
        <a:xfrm>
          <a:off x="2766879" y="3869149"/>
          <a:ext cx="91440" cy="720496"/>
        </a:xfrm>
        <a:custGeom>
          <a:avLst/>
          <a:gdLst/>
          <a:ahLst/>
          <a:cxnLst/>
          <a:rect l="0" t="0" r="0" b="0"/>
          <a:pathLst>
            <a:path>
              <a:moveTo>
                <a:pt x="45720" y="0"/>
              </a:moveTo>
              <a:lnTo>
                <a:pt x="45720" y="720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C7D8C-9534-4250-A810-3C95466E5405}">
      <dsp:nvSpPr>
        <dsp:cNvPr id="0" name=""/>
        <dsp:cNvSpPr/>
      </dsp:nvSpPr>
      <dsp:spPr>
        <a:xfrm>
          <a:off x="2812599" y="1575534"/>
          <a:ext cx="3027875" cy="720496"/>
        </a:xfrm>
        <a:custGeom>
          <a:avLst/>
          <a:gdLst/>
          <a:ahLst/>
          <a:cxnLst/>
          <a:rect l="0" t="0" r="0" b="0"/>
          <a:pathLst>
            <a:path>
              <a:moveTo>
                <a:pt x="3027875" y="0"/>
              </a:moveTo>
              <a:lnTo>
                <a:pt x="3027875" y="490997"/>
              </a:lnTo>
              <a:lnTo>
                <a:pt x="0" y="490997"/>
              </a:lnTo>
              <a:lnTo>
                <a:pt x="0" y="7204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9A8866-241E-43C3-BC84-F76B048F529C}">
      <dsp:nvSpPr>
        <dsp:cNvPr id="0" name=""/>
        <dsp:cNvSpPr/>
      </dsp:nvSpPr>
      <dsp:spPr>
        <a:xfrm>
          <a:off x="4601798" y="2415"/>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9DD230-07B2-42FF-93A1-1B8F962C23F5}">
      <dsp:nvSpPr>
        <dsp:cNvPr id="0" name=""/>
        <dsp:cNvSpPr/>
      </dsp:nvSpPr>
      <dsp:spPr>
        <a:xfrm>
          <a:off x="4877059" y="263913"/>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Public sector insurers</a:t>
          </a:r>
          <a:endParaRPr lang="en-US" sz="3500" kern="1200" dirty="0">
            <a:latin typeface="Franklin Gothic Medium Cond" panose="020B0606030402020204" pitchFamily="34" charset="0"/>
            <a:cs typeface="FrankRuehl" panose="020E0503060101010101" pitchFamily="34" charset="-79"/>
          </a:endParaRPr>
        </a:p>
      </dsp:txBody>
      <dsp:txXfrm>
        <a:off x="4923134" y="309988"/>
        <a:ext cx="2385202" cy="1480968"/>
      </dsp:txXfrm>
    </dsp:sp>
    <dsp:sp modelId="{2F63623E-D592-47AE-BFB0-BB767E116308}">
      <dsp:nvSpPr>
        <dsp:cNvPr id="0" name=""/>
        <dsp:cNvSpPr/>
      </dsp:nvSpPr>
      <dsp:spPr>
        <a:xfrm>
          <a:off x="1573923" y="2296030"/>
          <a:ext cx="2477352" cy="1573118"/>
        </a:xfrm>
        <a:prstGeom prst="roundRect">
          <a:avLst>
            <a:gd name="adj" fmla="val 10000"/>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5158F-187D-41BF-8E79-9028873BF5B8}">
      <dsp:nvSpPr>
        <dsp:cNvPr id="0" name=""/>
        <dsp:cNvSpPr/>
      </dsp:nvSpPr>
      <dsp:spPr>
        <a:xfrm>
          <a:off x="1849184" y="2557529"/>
          <a:ext cx="2477352" cy="1573118"/>
        </a:xfrm>
        <a:prstGeom prst="roundRect">
          <a:avLst>
            <a:gd name="adj" fmla="val 10000"/>
          </a:avLst>
        </a:prstGeom>
        <a:solidFill>
          <a:schemeClr val="accent4">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Life</a:t>
          </a:r>
          <a:endParaRPr lang="en-US" sz="3500" kern="1200" dirty="0">
            <a:latin typeface="Franklin Gothic Medium Cond" panose="020B0606030402020204" pitchFamily="34" charset="0"/>
            <a:cs typeface="FrankRuehl" panose="020E0503060101010101" pitchFamily="34" charset="-79"/>
          </a:endParaRPr>
        </a:p>
      </dsp:txBody>
      <dsp:txXfrm>
        <a:off x="1895259" y="2603604"/>
        <a:ext cx="2385202" cy="1480968"/>
      </dsp:txXfrm>
    </dsp:sp>
    <dsp:sp modelId="{D75587AE-4E94-4B31-8DB4-28020345FE06}">
      <dsp:nvSpPr>
        <dsp:cNvPr id="0" name=""/>
        <dsp:cNvSpPr/>
      </dsp:nvSpPr>
      <dsp:spPr>
        <a:xfrm>
          <a:off x="1573923" y="4589646"/>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2C49BB-BFC7-46CC-B82B-21A1F621F483}">
      <dsp:nvSpPr>
        <dsp:cNvPr id="0" name=""/>
        <dsp:cNvSpPr/>
      </dsp:nvSpPr>
      <dsp:spPr>
        <a:xfrm>
          <a:off x="1849184" y="4851144"/>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LIC</a:t>
          </a:r>
          <a:endParaRPr lang="en-US" sz="3500" kern="1200" dirty="0">
            <a:latin typeface="Franklin Gothic Medium Cond" panose="020B0606030402020204" pitchFamily="34" charset="0"/>
            <a:cs typeface="FrankRuehl" panose="020E0503060101010101" pitchFamily="34" charset="-79"/>
          </a:endParaRPr>
        </a:p>
      </dsp:txBody>
      <dsp:txXfrm>
        <a:off x="1895259" y="4897219"/>
        <a:ext cx="2385202" cy="1480968"/>
      </dsp:txXfrm>
    </dsp:sp>
    <dsp:sp modelId="{BB3F7BE1-681D-4311-8B70-F880F6B86342}">
      <dsp:nvSpPr>
        <dsp:cNvPr id="0" name=""/>
        <dsp:cNvSpPr/>
      </dsp:nvSpPr>
      <dsp:spPr>
        <a:xfrm>
          <a:off x="4601798" y="2296030"/>
          <a:ext cx="2477352" cy="1573118"/>
        </a:xfrm>
        <a:prstGeom prst="roundRect">
          <a:avLst>
            <a:gd name="adj" fmla="val 10000"/>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012DE2-5A88-4520-998C-2ED389A9B864}">
      <dsp:nvSpPr>
        <dsp:cNvPr id="0" name=""/>
        <dsp:cNvSpPr/>
      </dsp:nvSpPr>
      <dsp:spPr>
        <a:xfrm>
          <a:off x="4877059" y="2557529"/>
          <a:ext cx="2477352" cy="1573118"/>
        </a:xfrm>
        <a:prstGeom prst="roundRect">
          <a:avLst>
            <a:gd name="adj" fmla="val 10000"/>
          </a:avLst>
        </a:prstGeom>
        <a:solidFill>
          <a:schemeClr val="accent4">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Non-Life</a:t>
          </a:r>
          <a:endParaRPr lang="en-US" sz="3500" kern="1200" dirty="0">
            <a:latin typeface="Franklin Gothic Medium Cond" panose="020B0606030402020204" pitchFamily="34" charset="0"/>
            <a:cs typeface="FrankRuehl" panose="020E0503060101010101" pitchFamily="34" charset="-79"/>
          </a:endParaRPr>
        </a:p>
      </dsp:txBody>
      <dsp:txXfrm>
        <a:off x="4923134" y="2603604"/>
        <a:ext cx="2385202" cy="1480968"/>
      </dsp:txXfrm>
    </dsp:sp>
    <dsp:sp modelId="{DC4DC0FE-0C0B-4948-BB29-8E9D35C01B05}">
      <dsp:nvSpPr>
        <dsp:cNvPr id="0" name=""/>
        <dsp:cNvSpPr/>
      </dsp:nvSpPr>
      <dsp:spPr>
        <a:xfrm>
          <a:off x="4601798" y="4589646"/>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7D4F32-86FF-4BCF-83C0-B021D6158059}">
      <dsp:nvSpPr>
        <dsp:cNvPr id="0" name=""/>
        <dsp:cNvSpPr/>
      </dsp:nvSpPr>
      <dsp:spPr>
        <a:xfrm>
          <a:off x="4877059" y="4851144"/>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4+2</a:t>
          </a:r>
          <a:endParaRPr lang="en-US" sz="3500" kern="1200" dirty="0">
            <a:latin typeface="Franklin Gothic Medium Cond" panose="020B0606030402020204" pitchFamily="34" charset="0"/>
            <a:cs typeface="FrankRuehl" panose="020E0503060101010101" pitchFamily="34" charset="-79"/>
          </a:endParaRPr>
        </a:p>
      </dsp:txBody>
      <dsp:txXfrm>
        <a:off x="4923134" y="4897219"/>
        <a:ext cx="2385202" cy="1480968"/>
      </dsp:txXfrm>
    </dsp:sp>
    <dsp:sp modelId="{7EF7B5BB-FFF5-42EB-9458-1DC974B89DFC}">
      <dsp:nvSpPr>
        <dsp:cNvPr id="0" name=""/>
        <dsp:cNvSpPr/>
      </dsp:nvSpPr>
      <dsp:spPr>
        <a:xfrm>
          <a:off x="7629673" y="2296030"/>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9B9150-AE35-48DD-8DDE-E7AB4D731CE7}">
      <dsp:nvSpPr>
        <dsp:cNvPr id="0" name=""/>
        <dsp:cNvSpPr/>
      </dsp:nvSpPr>
      <dsp:spPr>
        <a:xfrm>
          <a:off x="7904935" y="2557529"/>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Re-insurance</a:t>
          </a:r>
          <a:endParaRPr lang="en-US" sz="3500" kern="1200" dirty="0">
            <a:latin typeface="Franklin Gothic Medium Cond" panose="020B0606030402020204" pitchFamily="34" charset="0"/>
            <a:cs typeface="FrankRuehl" panose="020E0503060101010101" pitchFamily="34" charset="-79"/>
          </a:endParaRPr>
        </a:p>
      </dsp:txBody>
      <dsp:txXfrm>
        <a:off x="7951010" y="2603604"/>
        <a:ext cx="2385202" cy="1480968"/>
      </dsp:txXfrm>
    </dsp:sp>
    <dsp:sp modelId="{1DAE50D4-0963-4B5C-BC3A-A237E4E301BE}">
      <dsp:nvSpPr>
        <dsp:cNvPr id="0" name=""/>
        <dsp:cNvSpPr/>
      </dsp:nvSpPr>
      <dsp:spPr>
        <a:xfrm>
          <a:off x="7629673" y="4589646"/>
          <a:ext cx="2477352" cy="15731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E09E5-1885-4A6D-B1A6-8A69840D23CE}">
      <dsp:nvSpPr>
        <dsp:cNvPr id="0" name=""/>
        <dsp:cNvSpPr/>
      </dsp:nvSpPr>
      <dsp:spPr>
        <a:xfrm>
          <a:off x="7904935" y="4851144"/>
          <a:ext cx="2477352" cy="15731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GIC</a:t>
          </a:r>
          <a:endParaRPr lang="en-US" sz="3500" kern="1200" dirty="0">
            <a:latin typeface="Franklin Gothic Medium Cond" panose="020B0606030402020204" pitchFamily="34" charset="0"/>
            <a:cs typeface="FrankRuehl" panose="020E0503060101010101" pitchFamily="34" charset="-79"/>
          </a:endParaRPr>
        </a:p>
      </dsp:txBody>
      <dsp:txXfrm>
        <a:off x="7951010" y="4897219"/>
        <a:ext cx="2385202" cy="14809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F76F3-46C8-4518-80CB-16B06FD31A96}">
      <dsp:nvSpPr>
        <dsp:cNvPr id="0" name=""/>
        <dsp:cNvSpPr/>
      </dsp:nvSpPr>
      <dsp:spPr>
        <a:xfrm>
          <a:off x="-7370646" y="-1127089"/>
          <a:ext cx="8775628" cy="8775628"/>
        </a:xfrm>
        <a:prstGeom prst="blockArc">
          <a:avLst>
            <a:gd name="adj1" fmla="val 18900000"/>
            <a:gd name="adj2" fmla="val 2700000"/>
            <a:gd name="adj3" fmla="val 246"/>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60BE3A-EB24-4A89-B076-C1F77FEE2D59}">
      <dsp:nvSpPr>
        <dsp:cNvPr id="0" name=""/>
        <dsp:cNvSpPr/>
      </dsp:nvSpPr>
      <dsp:spPr>
        <a:xfrm>
          <a:off x="905177" y="652145"/>
          <a:ext cx="6578818" cy="130429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5280" tIns="86360" rIns="86360" bIns="86360" numCol="1" spcCol="1270" anchor="ctr" anchorCtr="0">
          <a:noAutofit/>
        </a:bodyPr>
        <a:lstStyle/>
        <a:p>
          <a:pPr lvl="0" algn="l" defTabSz="1511300">
            <a:lnSpc>
              <a:spcPct val="90000"/>
            </a:lnSpc>
            <a:spcBef>
              <a:spcPct val="0"/>
            </a:spcBef>
            <a:spcAft>
              <a:spcPct val="35000"/>
            </a:spcAft>
          </a:pPr>
          <a:r>
            <a:rPr lang="en-US" sz="3400" kern="1200" dirty="0" smtClean="0">
              <a:latin typeface="Franklin Gothic Medium Cond" panose="020B0606030402020204" pitchFamily="34" charset="0"/>
            </a:rPr>
            <a:t>Social Security-</a:t>
          </a:r>
          <a:r>
            <a:rPr lang="hi-IN" sz="3400" kern="1200" dirty="0" smtClean="0">
              <a:latin typeface="Franklin Gothic Medium Cond" panose="020B0606030402020204" pitchFamily="34" charset="0"/>
            </a:rPr>
            <a:t>सामाजिक सुरक्षा</a:t>
          </a:r>
          <a:r>
            <a:rPr lang="en-US" sz="3400" kern="1200" dirty="0" smtClean="0">
              <a:latin typeface="Franklin Gothic Medium Cond" panose="020B0606030402020204" pitchFamily="34" charset="0"/>
            </a:rPr>
            <a:t/>
          </a:r>
          <a:br>
            <a:rPr lang="en-US" sz="3400" kern="1200" dirty="0" smtClean="0">
              <a:latin typeface="Franklin Gothic Medium Cond" panose="020B0606030402020204" pitchFamily="34" charset="0"/>
            </a:rPr>
          </a:br>
          <a:r>
            <a:rPr lang="en-US" sz="3400" kern="1200" dirty="0" smtClean="0">
              <a:latin typeface="Franklin Gothic Medium Cond" panose="020B0606030402020204" pitchFamily="34" charset="0"/>
            </a:rPr>
            <a:t>Meaning &amp; History</a:t>
          </a:r>
          <a:endParaRPr lang="en-US" sz="3400" kern="1200" dirty="0">
            <a:latin typeface="Franklin Gothic Medium Cond" panose="020B0606030402020204" pitchFamily="34" charset="0"/>
          </a:endParaRPr>
        </a:p>
      </dsp:txBody>
      <dsp:txXfrm>
        <a:off x="905177" y="652145"/>
        <a:ext cx="6578818" cy="1304290"/>
      </dsp:txXfrm>
    </dsp:sp>
    <dsp:sp modelId="{3C2F03FF-417E-4300-AC3A-151114BB53E3}">
      <dsp:nvSpPr>
        <dsp:cNvPr id="0" name=""/>
        <dsp:cNvSpPr/>
      </dsp:nvSpPr>
      <dsp:spPr>
        <a:xfrm>
          <a:off x="89996" y="489108"/>
          <a:ext cx="1630362" cy="163036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488014-2151-475F-A4DC-C0AA4B8C6DE9}">
      <dsp:nvSpPr>
        <dsp:cNvPr id="0" name=""/>
        <dsp:cNvSpPr/>
      </dsp:nvSpPr>
      <dsp:spPr>
        <a:xfrm>
          <a:off x="1379286" y="2608580"/>
          <a:ext cx="6104709" cy="130429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5280" tIns="86360" rIns="86360" bIns="86360" numCol="1" spcCol="1270" anchor="ctr" anchorCtr="0">
          <a:noAutofit/>
        </a:bodyPr>
        <a:lstStyle/>
        <a:p>
          <a:pPr lvl="0" algn="l" defTabSz="1511300">
            <a:lnSpc>
              <a:spcPct val="90000"/>
            </a:lnSpc>
            <a:spcBef>
              <a:spcPct val="0"/>
            </a:spcBef>
            <a:spcAft>
              <a:spcPct val="35000"/>
            </a:spcAft>
          </a:pPr>
          <a:r>
            <a:rPr lang="en-US" sz="3400" kern="1200" dirty="0" smtClean="0">
              <a:latin typeface="Franklin Gothic Medium Cond" panose="020B0606030402020204" pitchFamily="34" charset="0"/>
            </a:rPr>
            <a:t>ESIC, EPFO</a:t>
          </a:r>
          <a:endParaRPr lang="en-US" sz="3400" kern="1200" dirty="0">
            <a:latin typeface="Franklin Gothic Medium Cond" panose="020B0606030402020204" pitchFamily="34" charset="0"/>
          </a:endParaRPr>
        </a:p>
      </dsp:txBody>
      <dsp:txXfrm>
        <a:off x="1379286" y="2608580"/>
        <a:ext cx="6104709" cy="1304290"/>
      </dsp:txXfrm>
    </dsp:sp>
    <dsp:sp modelId="{8E086F27-8D8C-465F-9343-22450A2F293A}">
      <dsp:nvSpPr>
        <dsp:cNvPr id="0" name=""/>
        <dsp:cNvSpPr/>
      </dsp:nvSpPr>
      <dsp:spPr>
        <a:xfrm>
          <a:off x="564105" y="2445543"/>
          <a:ext cx="1630362" cy="1630362"/>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E1E9E1-EB75-4C89-909B-4828A966DE68}">
      <dsp:nvSpPr>
        <dsp:cNvPr id="0" name=""/>
        <dsp:cNvSpPr/>
      </dsp:nvSpPr>
      <dsp:spPr>
        <a:xfrm>
          <a:off x="905177" y="4565015"/>
          <a:ext cx="6578818" cy="130429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5280" tIns="86360" rIns="86360" bIns="86360" numCol="1" spcCol="1270" anchor="ctr" anchorCtr="0">
          <a:noAutofit/>
        </a:bodyPr>
        <a:lstStyle/>
        <a:p>
          <a:pPr lvl="0" algn="l" defTabSz="1511300">
            <a:lnSpc>
              <a:spcPct val="90000"/>
            </a:lnSpc>
            <a:spcBef>
              <a:spcPct val="0"/>
            </a:spcBef>
            <a:spcAft>
              <a:spcPct val="35000"/>
            </a:spcAft>
          </a:pPr>
          <a:r>
            <a:rPr lang="en-US" sz="3400" kern="1200" dirty="0" smtClean="0">
              <a:latin typeface="Franklin Gothic Medium Cond" panose="020B0606030402020204" pitchFamily="34" charset="0"/>
            </a:rPr>
            <a:t>NPS &amp; Atal Pension</a:t>
          </a:r>
          <a:endParaRPr lang="en-US" sz="3400" kern="1200" dirty="0">
            <a:latin typeface="Franklin Gothic Medium Cond" panose="020B0606030402020204" pitchFamily="34" charset="0"/>
          </a:endParaRPr>
        </a:p>
      </dsp:txBody>
      <dsp:txXfrm>
        <a:off x="905177" y="4565015"/>
        <a:ext cx="6578818" cy="1304290"/>
      </dsp:txXfrm>
    </dsp:sp>
    <dsp:sp modelId="{18A3A83D-F801-47FF-A6D4-7AB0904290B5}">
      <dsp:nvSpPr>
        <dsp:cNvPr id="0" name=""/>
        <dsp:cNvSpPr/>
      </dsp:nvSpPr>
      <dsp:spPr>
        <a:xfrm>
          <a:off x="89996" y="4401978"/>
          <a:ext cx="1630362" cy="1630362"/>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16011-5B0A-4680-ABE3-4B7D9D966417}">
      <dsp:nvSpPr>
        <dsp:cNvPr id="0" name=""/>
        <dsp:cNvSpPr/>
      </dsp:nvSpPr>
      <dsp:spPr>
        <a:xfrm>
          <a:off x="3286" y="870527"/>
          <a:ext cx="3203971" cy="128158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207264" rIns="362712" bIns="207264" numCol="1" spcCol="1270" anchor="ctr" anchorCtr="0">
          <a:noAutofit/>
        </a:bodyPr>
        <a:lstStyle/>
        <a:p>
          <a:pPr lvl="0" algn="ctr" defTabSz="2266950">
            <a:lnSpc>
              <a:spcPct val="90000"/>
            </a:lnSpc>
            <a:spcBef>
              <a:spcPct val="0"/>
            </a:spcBef>
            <a:spcAft>
              <a:spcPct val="35000"/>
            </a:spcAft>
          </a:pPr>
          <a:r>
            <a:rPr lang="en-US" sz="5100" kern="1200" dirty="0" smtClean="0">
              <a:latin typeface="Franklin Gothic Medium Cond" panose="020B0606030402020204" pitchFamily="34" charset="0"/>
            </a:rPr>
            <a:t>Life</a:t>
          </a:r>
          <a:endParaRPr lang="en-US" sz="5100" kern="1200" dirty="0">
            <a:latin typeface="Franklin Gothic Medium Cond" panose="020B0606030402020204" pitchFamily="34" charset="0"/>
          </a:endParaRPr>
        </a:p>
      </dsp:txBody>
      <dsp:txXfrm>
        <a:off x="3286" y="870527"/>
        <a:ext cx="3203971" cy="1281588"/>
      </dsp:txXfrm>
    </dsp:sp>
    <dsp:sp modelId="{535055F2-3840-4215-A20F-BC8DD65881B1}">
      <dsp:nvSpPr>
        <dsp:cNvPr id="0" name=""/>
        <dsp:cNvSpPr/>
      </dsp:nvSpPr>
      <dsp:spPr>
        <a:xfrm>
          <a:off x="3286" y="2152115"/>
          <a:ext cx="3203971" cy="223992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2034" tIns="272034" rIns="362712" bIns="408051" numCol="1" spcCol="1270" anchor="t" anchorCtr="0">
          <a:noAutofit/>
        </a:bodyPr>
        <a:lstStyle/>
        <a:p>
          <a:pPr marL="285750" lvl="1" indent="-285750" algn="l" defTabSz="2266950">
            <a:lnSpc>
              <a:spcPct val="90000"/>
            </a:lnSpc>
            <a:spcBef>
              <a:spcPct val="0"/>
            </a:spcBef>
            <a:spcAft>
              <a:spcPct val="15000"/>
            </a:spcAft>
            <a:buChar char="••"/>
          </a:pPr>
          <a:r>
            <a:rPr lang="en-US" sz="5100" kern="1200" dirty="0" smtClean="0">
              <a:latin typeface="Franklin Gothic Medium Cond" panose="020B0606030402020204" pitchFamily="34" charset="0"/>
            </a:rPr>
            <a:t>24</a:t>
          </a:r>
          <a:endParaRPr lang="en-US" sz="5100" kern="1200" dirty="0">
            <a:latin typeface="Franklin Gothic Medium Cond" panose="020B0606030402020204" pitchFamily="34" charset="0"/>
          </a:endParaRPr>
        </a:p>
        <a:p>
          <a:pPr marL="285750" lvl="1" indent="-285750" algn="l" defTabSz="2266950">
            <a:lnSpc>
              <a:spcPct val="90000"/>
            </a:lnSpc>
            <a:spcBef>
              <a:spcPct val="0"/>
            </a:spcBef>
            <a:spcAft>
              <a:spcPct val="15000"/>
            </a:spcAft>
            <a:buChar char="••"/>
          </a:pPr>
          <a:r>
            <a:rPr lang="en-US" sz="5100" kern="1200" dirty="0" smtClean="0">
              <a:latin typeface="Franklin Gothic Medium Cond" panose="020B0606030402020204" pitchFamily="34" charset="0"/>
              <a:hlinkClick xmlns:r="http://schemas.openxmlformats.org/officeDocument/2006/relationships" r:id="rId1"/>
            </a:rPr>
            <a:t>List</a:t>
          </a:r>
          <a:endParaRPr lang="en-US" sz="5100" kern="1200" dirty="0">
            <a:latin typeface="Franklin Gothic Medium Cond" panose="020B0606030402020204" pitchFamily="34" charset="0"/>
          </a:endParaRPr>
        </a:p>
      </dsp:txBody>
      <dsp:txXfrm>
        <a:off x="3286" y="2152115"/>
        <a:ext cx="3203971" cy="2239920"/>
      </dsp:txXfrm>
    </dsp:sp>
    <dsp:sp modelId="{6D20161B-3797-4984-91CA-AD0A129F76C0}">
      <dsp:nvSpPr>
        <dsp:cNvPr id="0" name=""/>
        <dsp:cNvSpPr/>
      </dsp:nvSpPr>
      <dsp:spPr>
        <a:xfrm>
          <a:off x="3655814" y="870527"/>
          <a:ext cx="3203971" cy="1281588"/>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207264" rIns="362712" bIns="207264" numCol="1" spcCol="1270" anchor="ctr" anchorCtr="0">
          <a:noAutofit/>
        </a:bodyPr>
        <a:lstStyle/>
        <a:p>
          <a:pPr lvl="0" algn="ctr" defTabSz="2266950">
            <a:lnSpc>
              <a:spcPct val="90000"/>
            </a:lnSpc>
            <a:spcBef>
              <a:spcPct val="0"/>
            </a:spcBef>
            <a:spcAft>
              <a:spcPct val="35000"/>
            </a:spcAft>
          </a:pPr>
          <a:r>
            <a:rPr lang="en-US" sz="5100" kern="1200" dirty="0" smtClean="0">
              <a:latin typeface="Franklin Gothic Medium Cond" panose="020B0606030402020204" pitchFamily="34" charset="0"/>
            </a:rPr>
            <a:t>General</a:t>
          </a:r>
          <a:endParaRPr lang="en-US" sz="5100" kern="1200" dirty="0">
            <a:latin typeface="Franklin Gothic Medium Cond" panose="020B0606030402020204" pitchFamily="34" charset="0"/>
          </a:endParaRPr>
        </a:p>
      </dsp:txBody>
      <dsp:txXfrm>
        <a:off x="3655814" y="870527"/>
        <a:ext cx="3203971" cy="1281588"/>
      </dsp:txXfrm>
    </dsp:sp>
    <dsp:sp modelId="{7A5393E3-699E-45E6-885B-FC3C4E145D17}">
      <dsp:nvSpPr>
        <dsp:cNvPr id="0" name=""/>
        <dsp:cNvSpPr/>
      </dsp:nvSpPr>
      <dsp:spPr>
        <a:xfrm>
          <a:off x="3655814" y="2152115"/>
          <a:ext cx="3203971" cy="223992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2034" tIns="272034" rIns="362712" bIns="408051" numCol="1" spcCol="1270" anchor="t" anchorCtr="0">
          <a:noAutofit/>
        </a:bodyPr>
        <a:lstStyle/>
        <a:p>
          <a:pPr marL="285750" lvl="1" indent="-285750" algn="l" defTabSz="2266950">
            <a:lnSpc>
              <a:spcPct val="90000"/>
            </a:lnSpc>
            <a:spcBef>
              <a:spcPct val="0"/>
            </a:spcBef>
            <a:spcAft>
              <a:spcPct val="15000"/>
            </a:spcAft>
            <a:buChar char="••"/>
          </a:pPr>
          <a:r>
            <a:rPr lang="en-US" sz="5100" kern="1200" dirty="0" smtClean="0">
              <a:latin typeface="Franklin Gothic Medium Cond" panose="020B0606030402020204" pitchFamily="34" charset="0"/>
            </a:rPr>
            <a:t>28</a:t>
          </a:r>
          <a:endParaRPr lang="en-US" sz="5100" kern="1200" dirty="0">
            <a:latin typeface="Franklin Gothic Medium Cond" panose="020B0606030402020204" pitchFamily="34" charset="0"/>
          </a:endParaRPr>
        </a:p>
        <a:p>
          <a:pPr marL="285750" lvl="1" indent="-285750" algn="l" defTabSz="2266950">
            <a:lnSpc>
              <a:spcPct val="90000"/>
            </a:lnSpc>
            <a:spcBef>
              <a:spcPct val="0"/>
            </a:spcBef>
            <a:spcAft>
              <a:spcPct val="15000"/>
            </a:spcAft>
            <a:buChar char="••"/>
          </a:pPr>
          <a:r>
            <a:rPr lang="en-US" sz="5100" kern="1200" dirty="0" smtClean="0">
              <a:latin typeface="Franklin Gothic Medium Cond" panose="020B0606030402020204" pitchFamily="34" charset="0"/>
              <a:hlinkClick xmlns:r="http://schemas.openxmlformats.org/officeDocument/2006/relationships" r:id="rId2"/>
            </a:rPr>
            <a:t>List</a:t>
          </a:r>
          <a:endParaRPr lang="en-US" sz="5100" kern="1200" dirty="0">
            <a:latin typeface="Franklin Gothic Medium Cond" panose="020B0606030402020204" pitchFamily="34" charset="0"/>
          </a:endParaRPr>
        </a:p>
      </dsp:txBody>
      <dsp:txXfrm>
        <a:off x="3655814" y="2152115"/>
        <a:ext cx="3203971" cy="2239920"/>
      </dsp:txXfrm>
    </dsp:sp>
    <dsp:sp modelId="{CA38A66C-0733-4A2C-A6A9-A1E2BD1C9964}">
      <dsp:nvSpPr>
        <dsp:cNvPr id="0" name=""/>
        <dsp:cNvSpPr/>
      </dsp:nvSpPr>
      <dsp:spPr>
        <a:xfrm>
          <a:off x="7308342" y="870527"/>
          <a:ext cx="3203971" cy="1281588"/>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712" tIns="207264" rIns="362712" bIns="207264" numCol="1" spcCol="1270" anchor="ctr" anchorCtr="0">
          <a:noAutofit/>
        </a:bodyPr>
        <a:lstStyle/>
        <a:p>
          <a:pPr lvl="0" algn="ctr" defTabSz="2266950">
            <a:lnSpc>
              <a:spcPct val="90000"/>
            </a:lnSpc>
            <a:spcBef>
              <a:spcPct val="0"/>
            </a:spcBef>
            <a:spcAft>
              <a:spcPct val="35000"/>
            </a:spcAft>
          </a:pPr>
          <a:r>
            <a:rPr lang="en-US" sz="5100" kern="1200" dirty="0" smtClean="0">
              <a:latin typeface="Franklin Gothic Medium Cond" panose="020B0606030402020204" pitchFamily="34" charset="0"/>
            </a:rPr>
            <a:t>Re-insurer</a:t>
          </a:r>
          <a:endParaRPr lang="en-US" sz="5100" kern="1200" dirty="0">
            <a:latin typeface="Franklin Gothic Medium Cond" panose="020B0606030402020204" pitchFamily="34" charset="0"/>
          </a:endParaRPr>
        </a:p>
      </dsp:txBody>
      <dsp:txXfrm>
        <a:off x="7308342" y="870527"/>
        <a:ext cx="3203971" cy="1281588"/>
      </dsp:txXfrm>
    </dsp:sp>
    <dsp:sp modelId="{AC4E00D3-9D8E-4563-B591-91B515167E23}">
      <dsp:nvSpPr>
        <dsp:cNvPr id="0" name=""/>
        <dsp:cNvSpPr/>
      </dsp:nvSpPr>
      <dsp:spPr>
        <a:xfrm>
          <a:off x="7308342" y="2152115"/>
          <a:ext cx="3203971" cy="223992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2034" tIns="272034" rIns="362712" bIns="408051" numCol="1" spcCol="1270" anchor="t" anchorCtr="0">
          <a:noAutofit/>
        </a:bodyPr>
        <a:lstStyle/>
        <a:p>
          <a:pPr marL="285750" lvl="1" indent="-285750" algn="l" defTabSz="2266950">
            <a:lnSpc>
              <a:spcPct val="90000"/>
            </a:lnSpc>
            <a:spcBef>
              <a:spcPct val="0"/>
            </a:spcBef>
            <a:spcAft>
              <a:spcPct val="15000"/>
            </a:spcAft>
            <a:buChar char="••"/>
          </a:pPr>
          <a:r>
            <a:rPr lang="en-US" sz="5100" kern="1200" dirty="0" smtClean="0">
              <a:latin typeface="Franklin Gothic Medium Cond" panose="020B0606030402020204" pitchFamily="34" charset="0"/>
            </a:rPr>
            <a:t>1</a:t>
          </a:r>
          <a:endParaRPr lang="en-US" sz="5100" kern="1200" dirty="0">
            <a:latin typeface="Franklin Gothic Medium Cond" panose="020B0606030402020204" pitchFamily="34" charset="0"/>
          </a:endParaRPr>
        </a:p>
        <a:p>
          <a:pPr marL="285750" lvl="1" indent="-285750" algn="l" defTabSz="2266950">
            <a:lnSpc>
              <a:spcPct val="90000"/>
            </a:lnSpc>
            <a:spcBef>
              <a:spcPct val="0"/>
            </a:spcBef>
            <a:spcAft>
              <a:spcPct val="15000"/>
            </a:spcAft>
            <a:buChar char="••"/>
          </a:pPr>
          <a:r>
            <a:rPr lang="en-US" sz="5100" kern="1200" dirty="0" smtClean="0">
              <a:latin typeface="Franklin Gothic Medium Cond" panose="020B0606030402020204" pitchFamily="34" charset="0"/>
            </a:rPr>
            <a:t>GIC</a:t>
          </a:r>
          <a:endParaRPr lang="en-US" sz="5100" kern="1200" dirty="0">
            <a:latin typeface="Franklin Gothic Medium Cond" panose="020B0606030402020204" pitchFamily="34" charset="0"/>
          </a:endParaRPr>
        </a:p>
      </dsp:txBody>
      <dsp:txXfrm>
        <a:off x="7308342" y="2152115"/>
        <a:ext cx="3203971" cy="223992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5CD52-F48D-4F7E-BBE5-37D3DE720AF0}">
      <dsp:nvSpPr>
        <dsp:cNvPr id="0" name=""/>
        <dsp:cNvSpPr/>
      </dsp:nvSpPr>
      <dsp:spPr>
        <a:xfrm>
          <a:off x="0" y="0"/>
          <a:ext cx="10677144" cy="2575864"/>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9D530A-F18F-4F74-AFAE-720F5FDD107A}">
      <dsp:nvSpPr>
        <dsp:cNvPr id="0" name=""/>
        <dsp:cNvSpPr/>
      </dsp:nvSpPr>
      <dsp:spPr>
        <a:xfrm>
          <a:off x="320314" y="343448"/>
          <a:ext cx="3136411" cy="1888967"/>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C3B1C5-05B4-43C9-8791-71E704174AF7}">
      <dsp:nvSpPr>
        <dsp:cNvPr id="0" name=""/>
        <dsp:cNvSpPr/>
      </dsp:nvSpPr>
      <dsp:spPr>
        <a:xfrm rot="10800000">
          <a:off x="320314" y="2575864"/>
          <a:ext cx="3136411" cy="3148279"/>
        </a:xfrm>
        <a:prstGeom prst="round2SameRect">
          <a:avLst>
            <a:gd name="adj1" fmla="val 10500"/>
            <a:gd name="adj2" fmla="val 0"/>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Accountability</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improve</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 improve</a:t>
          </a:r>
          <a:endParaRPr lang="en-US" sz="2500" kern="1200" dirty="0">
            <a:latin typeface="Franklin Gothic Medium" panose="020B0603020102020204" pitchFamily="34" charset="0"/>
          </a:endParaRPr>
        </a:p>
      </dsp:txBody>
      <dsp:txXfrm rot="10800000">
        <a:off x="416769" y="2575864"/>
        <a:ext cx="2943501" cy="3051824"/>
      </dsp:txXfrm>
    </dsp:sp>
    <dsp:sp modelId="{D454FA79-CFBC-4DE9-98B8-AC32E450D268}">
      <dsp:nvSpPr>
        <dsp:cNvPr id="0" name=""/>
        <dsp:cNvSpPr/>
      </dsp:nvSpPr>
      <dsp:spPr>
        <a:xfrm>
          <a:off x="3770366" y="343448"/>
          <a:ext cx="3136411" cy="1888967"/>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25C3D3-43F4-48D8-AEA9-1F1817385BFC}">
      <dsp:nvSpPr>
        <dsp:cNvPr id="0" name=""/>
        <dsp:cNvSpPr/>
      </dsp:nvSpPr>
      <dsp:spPr>
        <a:xfrm rot="10800000">
          <a:off x="3770366" y="2575864"/>
          <a:ext cx="3136411" cy="3148279"/>
        </a:xfrm>
        <a:prstGeom prst="round2SameRect">
          <a:avLst>
            <a:gd name="adj1" fmla="val 10500"/>
            <a:gd name="adj2" fmla="val 0"/>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BoP / infra. Investment</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improve</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a:t>
          </a:r>
          <a:endParaRPr lang="en-US" sz="2500" kern="1200" dirty="0">
            <a:latin typeface="Franklin Gothic Medium" panose="020B0603020102020204" pitchFamily="34" charset="0"/>
          </a:endParaRPr>
        </a:p>
      </dsp:txBody>
      <dsp:txXfrm rot="10800000">
        <a:off x="3866821" y="2575864"/>
        <a:ext cx="2943501" cy="3051824"/>
      </dsp:txXfrm>
    </dsp:sp>
    <dsp:sp modelId="{23371AD9-281A-4995-87D3-BF35FFB0694A}">
      <dsp:nvSpPr>
        <dsp:cNvPr id="0" name=""/>
        <dsp:cNvSpPr/>
      </dsp:nvSpPr>
      <dsp:spPr>
        <a:xfrm>
          <a:off x="7220418" y="343448"/>
          <a:ext cx="3136411" cy="1888967"/>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16AA62-5032-4F1A-9B86-48EB3F7A365D}">
      <dsp:nvSpPr>
        <dsp:cNvPr id="0" name=""/>
        <dsp:cNvSpPr/>
      </dsp:nvSpPr>
      <dsp:spPr>
        <a:xfrm rot="10800000">
          <a:off x="7220418" y="2575864"/>
          <a:ext cx="3136411" cy="3148279"/>
        </a:xfrm>
        <a:prstGeom prst="round2SameRect">
          <a:avLst>
            <a:gd name="adj1" fmla="val 10500"/>
            <a:gd name="adj2" fmla="val 0"/>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t" anchorCtr="0">
          <a:noAutofit/>
        </a:bodyPr>
        <a:lstStyle/>
        <a:p>
          <a:pPr lvl="0" algn="l" defTabSz="1422400">
            <a:lnSpc>
              <a:spcPct val="90000"/>
            </a:lnSpc>
            <a:spcBef>
              <a:spcPct val="0"/>
            </a:spcBef>
            <a:spcAft>
              <a:spcPct val="35000"/>
            </a:spcAft>
          </a:pPr>
          <a:r>
            <a:rPr lang="en-US" sz="3200" kern="1200" dirty="0" smtClean="0">
              <a:latin typeface="Franklin Gothic Medium" panose="020B0603020102020204" pitchFamily="34" charset="0"/>
            </a:rPr>
            <a:t>Rural penetration</a:t>
          </a:r>
          <a:endParaRPr lang="en-US" sz="32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Happen</a:t>
          </a:r>
          <a:endParaRPr lang="en-US" sz="2500" kern="1200" dirty="0">
            <a:latin typeface="Franklin Gothic Medium" panose="020B0603020102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Franklin Gothic Medium" panose="020B0603020102020204" pitchFamily="34" charset="0"/>
            </a:rPr>
            <a:t>Will not Happen</a:t>
          </a:r>
          <a:endParaRPr lang="en-US" sz="2500" kern="1200" dirty="0">
            <a:latin typeface="Franklin Gothic Medium" panose="020B0603020102020204" pitchFamily="34" charset="0"/>
          </a:endParaRPr>
        </a:p>
      </dsp:txBody>
      <dsp:txXfrm rot="10800000">
        <a:off x="7316873" y="2575864"/>
        <a:ext cx="2943501" cy="305182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0582F-8E8F-41A8-B908-D1FDFEB60CDC}">
      <dsp:nvSpPr>
        <dsp:cNvPr id="0" name=""/>
        <dsp:cNvSpPr/>
      </dsp:nvSpPr>
      <dsp:spPr>
        <a:xfrm>
          <a:off x="7949997" y="3931364"/>
          <a:ext cx="91440" cy="731983"/>
        </a:xfrm>
        <a:custGeom>
          <a:avLst/>
          <a:gdLst/>
          <a:ahLst/>
          <a:cxnLst/>
          <a:rect l="0" t="0" r="0" b="0"/>
          <a:pathLst>
            <a:path>
              <a:moveTo>
                <a:pt x="45720" y="0"/>
              </a:moveTo>
              <a:lnTo>
                <a:pt x="45720" y="73198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3CFEDF-032A-460D-AC58-FF7F85CCEC5D}">
      <dsp:nvSpPr>
        <dsp:cNvPr id="0" name=""/>
        <dsp:cNvSpPr/>
      </dsp:nvSpPr>
      <dsp:spPr>
        <a:xfrm>
          <a:off x="4919567" y="1601180"/>
          <a:ext cx="3076150" cy="731983"/>
        </a:xfrm>
        <a:custGeom>
          <a:avLst/>
          <a:gdLst/>
          <a:ahLst/>
          <a:cxnLst/>
          <a:rect l="0" t="0" r="0" b="0"/>
          <a:pathLst>
            <a:path>
              <a:moveTo>
                <a:pt x="0" y="0"/>
              </a:moveTo>
              <a:lnTo>
                <a:pt x="0" y="498825"/>
              </a:lnTo>
              <a:lnTo>
                <a:pt x="3076150" y="498825"/>
              </a:lnTo>
              <a:lnTo>
                <a:pt x="3076150" y="7319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6C9697-9B7B-4B43-B71E-F0EC7356C374}">
      <dsp:nvSpPr>
        <dsp:cNvPr id="0" name=""/>
        <dsp:cNvSpPr/>
      </dsp:nvSpPr>
      <dsp:spPr>
        <a:xfrm>
          <a:off x="4873847" y="3931364"/>
          <a:ext cx="91440" cy="731983"/>
        </a:xfrm>
        <a:custGeom>
          <a:avLst/>
          <a:gdLst/>
          <a:ahLst/>
          <a:cxnLst/>
          <a:rect l="0" t="0" r="0" b="0"/>
          <a:pathLst>
            <a:path>
              <a:moveTo>
                <a:pt x="45720" y="0"/>
              </a:moveTo>
              <a:lnTo>
                <a:pt x="45720" y="73198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B0E9D1-68D4-41C8-9556-E22851B2128B}">
      <dsp:nvSpPr>
        <dsp:cNvPr id="0" name=""/>
        <dsp:cNvSpPr/>
      </dsp:nvSpPr>
      <dsp:spPr>
        <a:xfrm>
          <a:off x="4873847" y="1601180"/>
          <a:ext cx="91440" cy="731983"/>
        </a:xfrm>
        <a:custGeom>
          <a:avLst/>
          <a:gdLst/>
          <a:ahLst/>
          <a:cxnLst/>
          <a:rect l="0" t="0" r="0" b="0"/>
          <a:pathLst>
            <a:path>
              <a:moveTo>
                <a:pt x="45720" y="0"/>
              </a:moveTo>
              <a:lnTo>
                <a:pt x="45720" y="7319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A938F5-C055-4471-A803-86B539810A2B}">
      <dsp:nvSpPr>
        <dsp:cNvPr id="0" name=""/>
        <dsp:cNvSpPr/>
      </dsp:nvSpPr>
      <dsp:spPr>
        <a:xfrm>
          <a:off x="1797697" y="3931364"/>
          <a:ext cx="91440" cy="731983"/>
        </a:xfrm>
        <a:custGeom>
          <a:avLst/>
          <a:gdLst/>
          <a:ahLst/>
          <a:cxnLst/>
          <a:rect l="0" t="0" r="0" b="0"/>
          <a:pathLst>
            <a:path>
              <a:moveTo>
                <a:pt x="45720" y="0"/>
              </a:moveTo>
              <a:lnTo>
                <a:pt x="45720" y="73198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C7D8C-9534-4250-A810-3C95466E5405}">
      <dsp:nvSpPr>
        <dsp:cNvPr id="0" name=""/>
        <dsp:cNvSpPr/>
      </dsp:nvSpPr>
      <dsp:spPr>
        <a:xfrm>
          <a:off x="1843417" y="1601180"/>
          <a:ext cx="3076150" cy="731983"/>
        </a:xfrm>
        <a:custGeom>
          <a:avLst/>
          <a:gdLst/>
          <a:ahLst/>
          <a:cxnLst/>
          <a:rect l="0" t="0" r="0" b="0"/>
          <a:pathLst>
            <a:path>
              <a:moveTo>
                <a:pt x="3076150" y="0"/>
              </a:moveTo>
              <a:lnTo>
                <a:pt x="3076150" y="498825"/>
              </a:lnTo>
              <a:lnTo>
                <a:pt x="0" y="498825"/>
              </a:lnTo>
              <a:lnTo>
                <a:pt x="0" y="7319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9A8866-241E-43C3-BC84-F76B048F529C}">
      <dsp:nvSpPr>
        <dsp:cNvPr id="0" name=""/>
        <dsp:cNvSpPr/>
      </dsp:nvSpPr>
      <dsp:spPr>
        <a:xfrm>
          <a:off x="3661142" y="2980"/>
          <a:ext cx="2516850" cy="15981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9DD230-07B2-42FF-93A1-1B8F962C23F5}">
      <dsp:nvSpPr>
        <dsp:cNvPr id="0" name=""/>
        <dsp:cNvSpPr/>
      </dsp:nvSpPr>
      <dsp:spPr>
        <a:xfrm>
          <a:off x="3940792" y="268648"/>
          <a:ext cx="2516850" cy="15981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Public sector insurers</a:t>
          </a:r>
          <a:endParaRPr lang="en-US" sz="3500" kern="1200" dirty="0">
            <a:latin typeface="Franklin Gothic Medium Cond" panose="020B0606030402020204" pitchFamily="34" charset="0"/>
            <a:cs typeface="FrankRuehl" panose="020E0503060101010101" pitchFamily="34" charset="-79"/>
          </a:endParaRPr>
        </a:p>
      </dsp:txBody>
      <dsp:txXfrm>
        <a:off x="3987602" y="315458"/>
        <a:ext cx="2423230" cy="1504579"/>
      </dsp:txXfrm>
    </dsp:sp>
    <dsp:sp modelId="{2F63623E-D592-47AE-BFB0-BB767E116308}">
      <dsp:nvSpPr>
        <dsp:cNvPr id="0" name=""/>
        <dsp:cNvSpPr/>
      </dsp:nvSpPr>
      <dsp:spPr>
        <a:xfrm>
          <a:off x="584992" y="2333164"/>
          <a:ext cx="2516850" cy="1598199"/>
        </a:xfrm>
        <a:prstGeom prst="roundRect">
          <a:avLst>
            <a:gd name="adj" fmla="val 10000"/>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5158F-187D-41BF-8E79-9028873BF5B8}">
      <dsp:nvSpPr>
        <dsp:cNvPr id="0" name=""/>
        <dsp:cNvSpPr/>
      </dsp:nvSpPr>
      <dsp:spPr>
        <a:xfrm>
          <a:off x="864642" y="2598831"/>
          <a:ext cx="2516850" cy="1598199"/>
        </a:xfrm>
        <a:prstGeom prst="roundRect">
          <a:avLst>
            <a:gd name="adj" fmla="val 10000"/>
          </a:avLst>
        </a:prstGeom>
        <a:solidFill>
          <a:schemeClr val="accent4">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Life</a:t>
          </a:r>
          <a:endParaRPr lang="en-US" sz="3500" kern="1200" dirty="0">
            <a:latin typeface="Franklin Gothic Medium Cond" panose="020B0606030402020204" pitchFamily="34" charset="0"/>
            <a:cs typeface="FrankRuehl" panose="020E0503060101010101" pitchFamily="34" charset="-79"/>
          </a:endParaRPr>
        </a:p>
      </dsp:txBody>
      <dsp:txXfrm>
        <a:off x="911452" y="2645641"/>
        <a:ext cx="2423230" cy="1504579"/>
      </dsp:txXfrm>
    </dsp:sp>
    <dsp:sp modelId="{D75587AE-4E94-4B31-8DB4-28020345FE06}">
      <dsp:nvSpPr>
        <dsp:cNvPr id="0" name=""/>
        <dsp:cNvSpPr/>
      </dsp:nvSpPr>
      <dsp:spPr>
        <a:xfrm>
          <a:off x="584992" y="4663348"/>
          <a:ext cx="2516850" cy="15981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2C49BB-BFC7-46CC-B82B-21A1F621F483}">
      <dsp:nvSpPr>
        <dsp:cNvPr id="0" name=""/>
        <dsp:cNvSpPr/>
      </dsp:nvSpPr>
      <dsp:spPr>
        <a:xfrm>
          <a:off x="864642" y="4929015"/>
          <a:ext cx="2516850" cy="15981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LIC</a:t>
          </a:r>
          <a:endParaRPr lang="en-US" sz="3500" kern="1200" dirty="0">
            <a:latin typeface="Franklin Gothic Medium Cond" panose="020B0606030402020204" pitchFamily="34" charset="0"/>
            <a:cs typeface="FrankRuehl" panose="020E0503060101010101" pitchFamily="34" charset="-79"/>
          </a:endParaRPr>
        </a:p>
      </dsp:txBody>
      <dsp:txXfrm>
        <a:off x="911452" y="4975825"/>
        <a:ext cx="2423230" cy="1504579"/>
      </dsp:txXfrm>
    </dsp:sp>
    <dsp:sp modelId="{BB3F7BE1-681D-4311-8B70-F880F6B86342}">
      <dsp:nvSpPr>
        <dsp:cNvPr id="0" name=""/>
        <dsp:cNvSpPr/>
      </dsp:nvSpPr>
      <dsp:spPr>
        <a:xfrm>
          <a:off x="3661142" y="2333164"/>
          <a:ext cx="2516850" cy="1598199"/>
        </a:xfrm>
        <a:prstGeom prst="roundRect">
          <a:avLst>
            <a:gd name="adj" fmla="val 10000"/>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012DE2-5A88-4520-998C-2ED389A9B864}">
      <dsp:nvSpPr>
        <dsp:cNvPr id="0" name=""/>
        <dsp:cNvSpPr/>
      </dsp:nvSpPr>
      <dsp:spPr>
        <a:xfrm>
          <a:off x="3940792" y="2598831"/>
          <a:ext cx="2516850" cy="1598199"/>
        </a:xfrm>
        <a:prstGeom prst="roundRect">
          <a:avLst>
            <a:gd name="adj" fmla="val 10000"/>
          </a:avLst>
        </a:prstGeom>
        <a:solidFill>
          <a:schemeClr val="accent4">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Non-Life</a:t>
          </a:r>
          <a:endParaRPr lang="en-US" sz="3500" kern="1200" dirty="0">
            <a:latin typeface="Franklin Gothic Medium Cond" panose="020B0606030402020204" pitchFamily="34" charset="0"/>
            <a:cs typeface="FrankRuehl" panose="020E0503060101010101" pitchFamily="34" charset="-79"/>
          </a:endParaRPr>
        </a:p>
      </dsp:txBody>
      <dsp:txXfrm>
        <a:off x="3987602" y="2645641"/>
        <a:ext cx="2423230" cy="1504579"/>
      </dsp:txXfrm>
    </dsp:sp>
    <dsp:sp modelId="{DC4DC0FE-0C0B-4948-BB29-8E9D35C01B05}">
      <dsp:nvSpPr>
        <dsp:cNvPr id="0" name=""/>
        <dsp:cNvSpPr/>
      </dsp:nvSpPr>
      <dsp:spPr>
        <a:xfrm>
          <a:off x="3661142" y="4663348"/>
          <a:ext cx="2516850" cy="15981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7D4F32-86FF-4BCF-83C0-B021D6158059}">
      <dsp:nvSpPr>
        <dsp:cNvPr id="0" name=""/>
        <dsp:cNvSpPr/>
      </dsp:nvSpPr>
      <dsp:spPr>
        <a:xfrm>
          <a:off x="3940792" y="4929015"/>
          <a:ext cx="2516850" cy="15981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4+2</a:t>
          </a:r>
          <a:endParaRPr lang="en-US" sz="3500" kern="1200" dirty="0">
            <a:latin typeface="Franklin Gothic Medium Cond" panose="020B0606030402020204" pitchFamily="34" charset="0"/>
            <a:cs typeface="FrankRuehl" panose="020E0503060101010101" pitchFamily="34" charset="-79"/>
          </a:endParaRPr>
        </a:p>
      </dsp:txBody>
      <dsp:txXfrm>
        <a:off x="3987602" y="4975825"/>
        <a:ext cx="2423230" cy="1504579"/>
      </dsp:txXfrm>
    </dsp:sp>
    <dsp:sp modelId="{7EF7B5BB-FFF5-42EB-9458-1DC974B89DFC}">
      <dsp:nvSpPr>
        <dsp:cNvPr id="0" name=""/>
        <dsp:cNvSpPr/>
      </dsp:nvSpPr>
      <dsp:spPr>
        <a:xfrm>
          <a:off x="6737292" y="2333164"/>
          <a:ext cx="2516850" cy="15981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9B9150-AE35-48DD-8DDE-E7AB4D731CE7}">
      <dsp:nvSpPr>
        <dsp:cNvPr id="0" name=""/>
        <dsp:cNvSpPr/>
      </dsp:nvSpPr>
      <dsp:spPr>
        <a:xfrm>
          <a:off x="7016942" y="2598831"/>
          <a:ext cx="2516850" cy="1598199"/>
        </a:xfrm>
        <a:prstGeom prst="roundRect">
          <a:avLst>
            <a:gd name="adj" fmla="val 10000"/>
          </a:avLst>
        </a:prstGeom>
        <a:solidFill>
          <a:schemeClr val="accent5">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Re-insurance</a:t>
          </a:r>
          <a:endParaRPr lang="en-US" sz="3500" kern="1200" dirty="0">
            <a:latin typeface="Franklin Gothic Medium Cond" panose="020B0606030402020204" pitchFamily="34" charset="0"/>
            <a:cs typeface="FrankRuehl" panose="020E0503060101010101" pitchFamily="34" charset="-79"/>
          </a:endParaRPr>
        </a:p>
      </dsp:txBody>
      <dsp:txXfrm>
        <a:off x="7063752" y="2645641"/>
        <a:ext cx="2423230" cy="1504579"/>
      </dsp:txXfrm>
    </dsp:sp>
    <dsp:sp modelId="{1DAE50D4-0963-4B5C-BC3A-A237E4E301BE}">
      <dsp:nvSpPr>
        <dsp:cNvPr id="0" name=""/>
        <dsp:cNvSpPr/>
      </dsp:nvSpPr>
      <dsp:spPr>
        <a:xfrm>
          <a:off x="6737292" y="4663348"/>
          <a:ext cx="2516850" cy="15981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E09E5-1885-4A6D-B1A6-8A69840D23CE}">
      <dsp:nvSpPr>
        <dsp:cNvPr id="0" name=""/>
        <dsp:cNvSpPr/>
      </dsp:nvSpPr>
      <dsp:spPr>
        <a:xfrm>
          <a:off x="7016942" y="4929015"/>
          <a:ext cx="2516850" cy="15981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cs typeface="FrankRuehl" panose="020E0503060101010101" pitchFamily="34" charset="-79"/>
            </a:rPr>
            <a:t>GIC</a:t>
          </a:r>
          <a:endParaRPr lang="en-US" sz="3500" kern="1200" dirty="0">
            <a:latin typeface="Franklin Gothic Medium Cond" panose="020B0606030402020204" pitchFamily="34" charset="0"/>
            <a:cs typeface="FrankRuehl" panose="020E0503060101010101" pitchFamily="34" charset="-79"/>
          </a:endParaRPr>
        </a:p>
      </dsp:txBody>
      <dsp:txXfrm>
        <a:off x="7063752" y="4975825"/>
        <a:ext cx="2423230" cy="150457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8663-F906-4F95-BD29-3E5EE23BF35A}">
      <dsp:nvSpPr>
        <dsp:cNvPr id="0" name=""/>
        <dsp:cNvSpPr/>
      </dsp:nvSpPr>
      <dsp:spPr>
        <a:xfrm>
          <a:off x="5907" y="317652"/>
          <a:ext cx="2811253" cy="1936953"/>
        </a:xfrm>
        <a:prstGeom prst="round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D357520-FD5E-4FEF-AE4C-37B2C3158F5C}">
      <dsp:nvSpPr>
        <dsp:cNvPr id="0" name=""/>
        <dsp:cNvSpPr/>
      </dsp:nvSpPr>
      <dsp:spPr>
        <a:xfrm>
          <a:off x="5907"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SS, NPS, Atal Pension</a:t>
          </a:r>
          <a:endParaRPr lang="en-US" sz="2700" kern="1200" dirty="0">
            <a:solidFill>
              <a:schemeClr val="bg1"/>
            </a:solidFill>
            <a:latin typeface="Franklin Gothic Medium Cond" panose="020B0606030402020204" pitchFamily="34" charset="0"/>
            <a:ea typeface="+mn-ea"/>
            <a:cs typeface="+mn-cs"/>
          </a:endParaRPr>
        </a:p>
      </dsp:txBody>
      <dsp:txXfrm>
        <a:off x="5907" y="2254606"/>
        <a:ext cx="2811253" cy="1042975"/>
      </dsp:txXfrm>
    </dsp:sp>
    <dsp:sp modelId="{47AA52B6-4939-49F7-A8C3-D8CBDDF13E91}">
      <dsp:nvSpPr>
        <dsp:cNvPr id="0" name=""/>
        <dsp:cNvSpPr/>
      </dsp:nvSpPr>
      <dsp:spPr>
        <a:xfrm>
          <a:off x="3098404" y="317652"/>
          <a:ext cx="2811253" cy="1936953"/>
        </a:xfrm>
        <a:prstGeom prst="round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57B642A-83C7-4E4C-9EB0-6FC85221AC8B}">
      <dsp:nvSpPr>
        <dsp:cNvPr id="0" name=""/>
        <dsp:cNvSpPr/>
      </dsp:nvSpPr>
      <dsp:spPr>
        <a:xfrm>
          <a:off x="3098404"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Theory &amp; Types</a:t>
          </a:r>
          <a:endParaRPr lang="en-US" sz="2700" kern="1200" dirty="0">
            <a:solidFill>
              <a:schemeClr val="bg1"/>
            </a:solidFill>
            <a:latin typeface="Franklin Gothic Medium Cond" panose="020B0606030402020204" pitchFamily="34" charset="0"/>
            <a:ea typeface="+mn-ea"/>
            <a:cs typeface="+mn-cs"/>
          </a:endParaRPr>
        </a:p>
      </dsp:txBody>
      <dsp:txXfrm>
        <a:off x="3098404" y="2254606"/>
        <a:ext cx="2811253" cy="1042975"/>
      </dsp:txXfrm>
    </dsp:sp>
    <dsp:sp modelId="{00AB43A7-C77B-4980-9518-86F4ABC6F820}">
      <dsp:nvSpPr>
        <dsp:cNvPr id="0" name=""/>
        <dsp:cNvSpPr/>
      </dsp:nvSpPr>
      <dsp:spPr>
        <a:xfrm>
          <a:off x="6190901" y="317652"/>
          <a:ext cx="2811253" cy="1936953"/>
        </a:xfrm>
        <a:prstGeom prst="round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AED48EF-FE52-4590-9823-57500140A566}">
      <dsp:nvSpPr>
        <dsp:cNvPr id="0" name=""/>
        <dsp:cNvSpPr/>
      </dsp:nvSpPr>
      <dsp:spPr>
        <a:xfrm>
          <a:off x="6190901"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Insurance: History &amp; Nationalization</a:t>
          </a:r>
          <a:endParaRPr lang="en-US" sz="2700" kern="1200" dirty="0">
            <a:solidFill>
              <a:schemeClr val="bg1"/>
            </a:solidFill>
            <a:latin typeface="Franklin Gothic Medium Cond" panose="020B0606030402020204" pitchFamily="34" charset="0"/>
            <a:ea typeface="+mn-ea"/>
            <a:cs typeface="+mn-cs"/>
          </a:endParaRPr>
        </a:p>
      </dsp:txBody>
      <dsp:txXfrm>
        <a:off x="6190901" y="2254606"/>
        <a:ext cx="2811253" cy="1042975"/>
      </dsp:txXfrm>
    </dsp:sp>
    <dsp:sp modelId="{8783821B-07EE-47C2-A0F3-194EA0022B79}">
      <dsp:nvSpPr>
        <dsp:cNvPr id="0" name=""/>
        <dsp:cNvSpPr/>
      </dsp:nvSpPr>
      <dsp:spPr>
        <a:xfrm>
          <a:off x="9283398" y="317652"/>
          <a:ext cx="2811253" cy="1936953"/>
        </a:xfrm>
        <a:prstGeom prst="roundRect">
          <a:avLst/>
        </a:prstGeom>
        <a:blipFill rotWithShape="1">
          <a:blip xmlns:r="http://schemas.openxmlformats.org/officeDocument/2006/relationships" r:embed="rId4"/>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7236D9DB-C6A3-4E97-96BD-25622CA4E551}">
      <dsp:nvSpPr>
        <dsp:cNvPr id="0" name=""/>
        <dsp:cNvSpPr/>
      </dsp:nvSpPr>
      <dsp:spPr>
        <a:xfrm>
          <a:off x="9283398" y="2254606"/>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Public sector insurance Co.</a:t>
          </a:r>
          <a:endParaRPr lang="en-US" sz="2700" kern="1200" dirty="0">
            <a:solidFill>
              <a:schemeClr val="bg1"/>
            </a:solidFill>
            <a:latin typeface="Franklin Gothic Medium Cond" panose="020B0606030402020204" pitchFamily="34" charset="0"/>
            <a:ea typeface="+mn-ea"/>
            <a:cs typeface="+mn-cs"/>
          </a:endParaRPr>
        </a:p>
      </dsp:txBody>
      <dsp:txXfrm>
        <a:off x="9283398" y="2254606"/>
        <a:ext cx="2811253" cy="1042975"/>
      </dsp:txXfrm>
    </dsp:sp>
    <dsp:sp modelId="{EA52E7B3-E09E-402F-B2B5-4E8408A5DEAF}">
      <dsp:nvSpPr>
        <dsp:cNvPr id="0" name=""/>
        <dsp:cNvSpPr/>
      </dsp:nvSpPr>
      <dsp:spPr>
        <a:xfrm>
          <a:off x="5907" y="3578706"/>
          <a:ext cx="2811253" cy="1936953"/>
        </a:xfrm>
        <a:prstGeom prst="round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F18225BF-0EFA-4F78-8401-4480D770A2BE}">
      <dsp:nvSpPr>
        <dsp:cNvPr id="0" name=""/>
        <dsp:cNvSpPr/>
      </dsp:nvSpPr>
      <dsp:spPr>
        <a:xfrm>
          <a:off x="5907" y="5515660"/>
          <a:ext cx="2811253" cy="1042975"/>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tx2"/>
              </a:solidFill>
              <a:latin typeface="Franklin Gothic Medium Cond" panose="020B0606030402020204" pitchFamily="34" charset="0"/>
              <a:ea typeface="+mn-ea"/>
              <a:cs typeface="+mn-cs"/>
            </a:rPr>
            <a:t>IRDA, Powers</a:t>
          </a:r>
          <a:endParaRPr lang="en-US" sz="2700" kern="1200" dirty="0">
            <a:solidFill>
              <a:schemeClr val="tx2"/>
            </a:solidFill>
            <a:latin typeface="Franklin Gothic Medium Cond" panose="020B0606030402020204" pitchFamily="34" charset="0"/>
            <a:ea typeface="+mn-ea"/>
            <a:cs typeface="+mn-cs"/>
          </a:endParaRPr>
        </a:p>
      </dsp:txBody>
      <dsp:txXfrm>
        <a:off x="5907" y="5515660"/>
        <a:ext cx="2811253" cy="1042975"/>
      </dsp:txXfrm>
    </dsp:sp>
    <dsp:sp modelId="{FD5B68C8-CC74-4DCF-AB19-5D3568456154}">
      <dsp:nvSpPr>
        <dsp:cNvPr id="0" name=""/>
        <dsp:cNvSpPr/>
      </dsp:nvSpPr>
      <dsp:spPr>
        <a:xfrm>
          <a:off x="3098404" y="3578706"/>
          <a:ext cx="2811253" cy="1936953"/>
        </a:xfrm>
        <a:prstGeom prst="round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FA422-AE72-4975-B439-84379562AFA0}">
      <dsp:nvSpPr>
        <dsp:cNvPr id="0" name=""/>
        <dsp:cNvSpPr/>
      </dsp:nvSpPr>
      <dsp:spPr>
        <a:xfrm>
          <a:off x="3098404"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49% FDI: Pro-Cons</a:t>
          </a:r>
          <a:endParaRPr lang="en-US" sz="2700" kern="1200" dirty="0">
            <a:solidFill>
              <a:schemeClr val="bg1"/>
            </a:solidFill>
            <a:latin typeface="Franklin Gothic Medium Cond" panose="020B0606030402020204" pitchFamily="34" charset="0"/>
            <a:ea typeface="+mn-ea"/>
            <a:cs typeface="+mn-cs"/>
          </a:endParaRPr>
        </a:p>
      </dsp:txBody>
      <dsp:txXfrm>
        <a:off x="3098404" y="5515660"/>
        <a:ext cx="2811253" cy="1042975"/>
      </dsp:txXfrm>
    </dsp:sp>
    <dsp:sp modelId="{49095E72-4E96-4389-B232-5F2A451D41C2}">
      <dsp:nvSpPr>
        <dsp:cNvPr id="0" name=""/>
        <dsp:cNvSpPr/>
      </dsp:nvSpPr>
      <dsp:spPr>
        <a:xfrm>
          <a:off x="6542491" y="3578706"/>
          <a:ext cx="2108074" cy="1936953"/>
        </a:xfrm>
        <a:prstGeom prst="roundRect">
          <a:avLst/>
        </a:prstGeom>
        <a:blipFill rotWithShape="1">
          <a:blip xmlns:r="http://schemas.openxmlformats.org/officeDocument/2006/relationships" r:embed="rId7"/>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A9F079A9-1CB5-417E-A48F-DFA9953451DB}">
      <dsp:nvSpPr>
        <dsp:cNvPr id="0" name=""/>
        <dsp:cNvSpPr/>
      </dsp:nvSpPr>
      <dsp:spPr>
        <a:xfrm>
          <a:off x="6190901" y="5424911"/>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Fin. Inclusion:</a:t>
          </a:r>
        </a:p>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PM JJ &amp; Surksha</a:t>
          </a:r>
          <a:endParaRPr lang="en-US" sz="2700" kern="1200" dirty="0">
            <a:solidFill>
              <a:schemeClr val="bg1"/>
            </a:solidFill>
            <a:latin typeface="Franklin Gothic Medium Cond" panose="020B0606030402020204" pitchFamily="34" charset="0"/>
            <a:ea typeface="+mn-ea"/>
            <a:cs typeface="+mn-cs"/>
          </a:endParaRPr>
        </a:p>
      </dsp:txBody>
      <dsp:txXfrm>
        <a:off x="6190901" y="5424911"/>
        <a:ext cx="2811253" cy="1042975"/>
      </dsp:txXfrm>
    </dsp:sp>
    <dsp:sp modelId="{43498343-F7F0-4842-8E6A-DDA26FAD3935}">
      <dsp:nvSpPr>
        <dsp:cNvPr id="0" name=""/>
        <dsp:cNvSpPr/>
      </dsp:nvSpPr>
      <dsp:spPr>
        <a:xfrm>
          <a:off x="9619048" y="3578706"/>
          <a:ext cx="2139954" cy="1936953"/>
        </a:xfrm>
        <a:prstGeom prst="roundRect">
          <a:avLst/>
        </a:prstGeom>
        <a:blipFill rotWithShape="1">
          <a:blip xmlns:r="http://schemas.openxmlformats.org/officeDocument/2006/relationships" r:embed="rId8"/>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D85A74A3-EC26-4006-9B2A-FEFD84823931}">
      <dsp:nvSpPr>
        <dsp:cNvPr id="0" name=""/>
        <dsp:cNvSpPr/>
      </dsp:nvSpPr>
      <dsp:spPr>
        <a:xfrm>
          <a:off x="9283398" y="5515660"/>
          <a:ext cx="2811253" cy="104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solidFill>
                <a:schemeClr val="bg1"/>
              </a:solidFill>
              <a:latin typeface="Franklin Gothic Medium Cond" panose="020B0606030402020204" pitchFamily="34" charset="0"/>
              <a:ea typeface="+mn-ea"/>
              <a:cs typeface="+mn-cs"/>
            </a:rPr>
            <a:t>Intermediaries &amp; Ombudsman</a:t>
          </a:r>
          <a:endParaRPr lang="en-US" sz="2700" kern="1200" dirty="0">
            <a:solidFill>
              <a:schemeClr val="bg1"/>
            </a:solidFill>
            <a:latin typeface="Franklin Gothic Medium Cond" panose="020B0606030402020204" pitchFamily="34" charset="0"/>
            <a:ea typeface="+mn-ea"/>
            <a:cs typeface="+mn-cs"/>
          </a:endParaRPr>
        </a:p>
      </dsp:txBody>
      <dsp:txXfrm>
        <a:off x="9283398" y="5515660"/>
        <a:ext cx="2811253" cy="10429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132FF-3A15-428E-B1F6-00B21F00DE8B}">
      <dsp:nvSpPr>
        <dsp:cNvPr id="0" name=""/>
        <dsp:cNvSpPr/>
      </dsp:nvSpPr>
      <dsp:spPr>
        <a:xfrm>
          <a:off x="1367" y="0"/>
          <a:ext cx="3554219" cy="570206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Health / work related eventualities</a:t>
          </a:r>
          <a:endParaRPr lang="en-US" sz="3600" kern="1200" dirty="0">
            <a:latin typeface="Franklin Gothic Medium Cond" panose="020B0606030402020204" pitchFamily="34" charset="0"/>
          </a:endParaRPr>
        </a:p>
      </dsp:txBody>
      <dsp:txXfrm>
        <a:off x="1367" y="0"/>
        <a:ext cx="3554219" cy="1710618"/>
      </dsp:txXfrm>
    </dsp:sp>
    <dsp:sp modelId="{71E816A3-DA54-4E49-AC11-75336595D869}">
      <dsp:nvSpPr>
        <dsp:cNvPr id="0" name=""/>
        <dsp:cNvSpPr/>
      </dsp:nvSpPr>
      <dsp:spPr>
        <a:xfrm>
          <a:off x="356788" y="1711696"/>
          <a:ext cx="2843375" cy="6596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smtClean="0">
              <a:latin typeface="Franklin Gothic Medium Cond" panose="020B0606030402020204" pitchFamily="34" charset="0"/>
            </a:rPr>
            <a:t>Sickness</a:t>
          </a:r>
          <a:endParaRPr lang="en-US" sz="3700" kern="1200" dirty="0">
            <a:latin typeface="Franklin Gothic Medium Cond" panose="020B0606030402020204" pitchFamily="34" charset="0"/>
          </a:endParaRPr>
        </a:p>
      </dsp:txBody>
      <dsp:txXfrm>
        <a:off x="376108" y="1731016"/>
        <a:ext cx="2804735" cy="621008"/>
      </dsp:txXfrm>
    </dsp:sp>
    <dsp:sp modelId="{DCF79FC2-DF29-44B5-AC81-D817C4394C86}">
      <dsp:nvSpPr>
        <dsp:cNvPr id="0" name=""/>
        <dsp:cNvSpPr/>
      </dsp:nvSpPr>
      <dsp:spPr>
        <a:xfrm>
          <a:off x="356788" y="2472830"/>
          <a:ext cx="2843375" cy="6596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smtClean="0">
              <a:latin typeface="Franklin Gothic Medium Cond" panose="020B0606030402020204" pitchFamily="34" charset="0"/>
            </a:rPr>
            <a:t>Maternity</a:t>
          </a:r>
          <a:endParaRPr lang="en-US" sz="3700" kern="1200" dirty="0">
            <a:latin typeface="Franklin Gothic Medium Cond" panose="020B0606030402020204" pitchFamily="34" charset="0"/>
          </a:endParaRPr>
        </a:p>
      </dsp:txBody>
      <dsp:txXfrm>
        <a:off x="376108" y="2492150"/>
        <a:ext cx="2804735" cy="621008"/>
      </dsp:txXfrm>
    </dsp:sp>
    <dsp:sp modelId="{D97EA405-B48B-411F-AEE9-BC7D3507B86D}">
      <dsp:nvSpPr>
        <dsp:cNvPr id="0" name=""/>
        <dsp:cNvSpPr/>
      </dsp:nvSpPr>
      <dsp:spPr>
        <a:xfrm>
          <a:off x="356788" y="3233963"/>
          <a:ext cx="2843375" cy="6596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smtClean="0">
              <a:latin typeface="Franklin Gothic Medium Cond" panose="020B0606030402020204" pitchFamily="34" charset="0"/>
            </a:rPr>
            <a:t>Disability</a:t>
          </a:r>
          <a:endParaRPr lang="en-US" sz="3700" kern="1200" dirty="0">
            <a:latin typeface="Franklin Gothic Medium Cond" panose="020B0606030402020204" pitchFamily="34" charset="0"/>
          </a:endParaRPr>
        </a:p>
      </dsp:txBody>
      <dsp:txXfrm>
        <a:off x="376108" y="3253283"/>
        <a:ext cx="2804735" cy="621008"/>
      </dsp:txXfrm>
    </dsp:sp>
    <dsp:sp modelId="{CB6D769D-7896-4066-BBEE-FDF835D8E734}">
      <dsp:nvSpPr>
        <dsp:cNvPr id="0" name=""/>
        <dsp:cNvSpPr/>
      </dsp:nvSpPr>
      <dsp:spPr>
        <a:xfrm>
          <a:off x="356788" y="3995096"/>
          <a:ext cx="2843375" cy="6596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smtClean="0">
              <a:latin typeface="Franklin Gothic Medium Cond" panose="020B0606030402020204" pitchFamily="34" charset="0"/>
            </a:rPr>
            <a:t>Death</a:t>
          </a:r>
          <a:endParaRPr lang="en-US" sz="3700" kern="1200" dirty="0">
            <a:latin typeface="Franklin Gothic Medium Cond" panose="020B0606030402020204" pitchFamily="34" charset="0"/>
          </a:endParaRPr>
        </a:p>
      </dsp:txBody>
      <dsp:txXfrm>
        <a:off x="376108" y="4014416"/>
        <a:ext cx="2804735" cy="621008"/>
      </dsp:txXfrm>
    </dsp:sp>
    <dsp:sp modelId="{BA8295CC-DC67-42E9-8223-7884A8CC42A1}">
      <dsp:nvSpPr>
        <dsp:cNvPr id="0" name=""/>
        <dsp:cNvSpPr/>
      </dsp:nvSpPr>
      <dsp:spPr>
        <a:xfrm>
          <a:off x="356788" y="4756229"/>
          <a:ext cx="2843375" cy="6596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smtClean="0">
              <a:latin typeface="Franklin Gothic Medium Cond" panose="020B0606030402020204" pitchFamily="34" charset="0"/>
            </a:rPr>
            <a:t>Unemployment</a:t>
          </a:r>
          <a:endParaRPr lang="en-US" sz="3700" kern="1200" dirty="0">
            <a:latin typeface="Franklin Gothic Medium Cond" panose="020B0606030402020204" pitchFamily="34" charset="0"/>
          </a:endParaRPr>
        </a:p>
      </dsp:txBody>
      <dsp:txXfrm>
        <a:off x="376108" y="4775549"/>
        <a:ext cx="2804735" cy="621008"/>
      </dsp:txXfrm>
    </dsp:sp>
    <dsp:sp modelId="{35DBDB0E-95BA-4466-897B-D8793928AA20}">
      <dsp:nvSpPr>
        <dsp:cNvPr id="0" name=""/>
        <dsp:cNvSpPr/>
      </dsp:nvSpPr>
      <dsp:spPr>
        <a:xfrm>
          <a:off x="3822152" y="0"/>
          <a:ext cx="3554219" cy="570206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Why SS?</a:t>
          </a:r>
          <a:endParaRPr lang="en-US" sz="3600" kern="1200" dirty="0">
            <a:latin typeface="Franklin Gothic Medium Cond" panose="020B0606030402020204" pitchFamily="34" charset="0"/>
          </a:endParaRPr>
        </a:p>
      </dsp:txBody>
      <dsp:txXfrm>
        <a:off x="3822152" y="0"/>
        <a:ext cx="3554219" cy="1710618"/>
      </dsp:txXfrm>
    </dsp:sp>
    <dsp:sp modelId="{6DC933DA-E132-4CE7-BA1D-DC4410EC2C9C}">
      <dsp:nvSpPr>
        <dsp:cNvPr id="0" name=""/>
        <dsp:cNvSpPr/>
      </dsp:nvSpPr>
      <dsp:spPr>
        <a:xfrm>
          <a:off x="4177574" y="1711105"/>
          <a:ext cx="2843375" cy="11202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smtClean="0">
              <a:latin typeface="Franklin Gothic Medium Cond" panose="020B0606030402020204" pitchFamily="34" charset="0"/>
            </a:rPr>
            <a:t>Treatment</a:t>
          </a:r>
          <a:endParaRPr lang="en-US" sz="3700" kern="1200" dirty="0">
            <a:latin typeface="Franklin Gothic Medium Cond" panose="020B0606030402020204" pitchFamily="34" charset="0"/>
          </a:endParaRPr>
        </a:p>
      </dsp:txBody>
      <dsp:txXfrm>
        <a:off x="4210384" y="1743915"/>
        <a:ext cx="2777755" cy="1054606"/>
      </dsp:txXfrm>
    </dsp:sp>
    <dsp:sp modelId="{B233ED4F-4BE4-4036-B8C9-6FFC941A3E0F}">
      <dsp:nvSpPr>
        <dsp:cNvPr id="0" name=""/>
        <dsp:cNvSpPr/>
      </dsp:nvSpPr>
      <dsp:spPr>
        <a:xfrm>
          <a:off x="4177574" y="3003674"/>
          <a:ext cx="2843375" cy="11202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smtClean="0">
              <a:latin typeface="Franklin Gothic Medium Cond" panose="020B0606030402020204" pitchFamily="34" charset="0"/>
            </a:rPr>
            <a:t>Rehabilitation</a:t>
          </a:r>
          <a:endParaRPr lang="en-US" sz="3700" kern="1200" dirty="0">
            <a:latin typeface="Franklin Gothic Medium Cond" panose="020B0606030402020204" pitchFamily="34" charset="0"/>
          </a:endParaRPr>
        </a:p>
      </dsp:txBody>
      <dsp:txXfrm>
        <a:off x="4210384" y="3036484"/>
        <a:ext cx="2777755" cy="1054606"/>
      </dsp:txXfrm>
    </dsp:sp>
    <dsp:sp modelId="{53EDA37B-5A8E-48D9-8EF9-A242D03341DB}">
      <dsp:nvSpPr>
        <dsp:cNvPr id="0" name=""/>
        <dsp:cNvSpPr/>
      </dsp:nvSpPr>
      <dsp:spPr>
        <a:xfrm>
          <a:off x="4177574" y="4296243"/>
          <a:ext cx="2843375" cy="11202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smtClean="0">
              <a:latin typeface="Franklin Gothic Medium Cond" panose="020B0606030402020204" pitchFamily="34" charset="0"/>
            </a:rPr>
            <a:t>Compensation</a:t>
          </a:r>
          <a:endParaRPr lang="en-US" sz="3700" kern="1200" dirty="0">
            <a:latin typeface="Franklin Gothic Medium Cond" panose="020B0606030402020204" pitchFamily="34" charset="0"/>
          </a:endParaRPr>
        </a:p>
      </dsp:txBody>
      <dsp:txXfrm>
        <a:off x="4210384" y="4329053"/>
        <a:ext cx="2777755" cy="1054606"/>
      </dsp:txXfrm>
    </dsp:sp>
    <dsp:sp modelId="{03BF316B-A579-4329-9C13-F67B6DBDE220}">
      <dsp:nvSpPr>
        <dsp:cNvPr id="0" name=""/>
        <dsp:cNvSpPr/>
      </dsp:nvSpPr>
      <dsp:spPr>
        <a:xfrm>
          <a:off x="7642938" y="0"/>
          <a:ext cx="3554219" cy="570206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latin typeface="Franklin Gothic Medium Cond" panose="020B0606030402020204" pitchFamily="34" charset="0"/>
            </a:rPr>
            <a:t>If no SS?</a:t>
          </a:r>
          <a:endParaRPr lang="en-US" sz="3600" kern="1200" dirty="0">
            <a:latin typeface="Franklin Gothic Medium Cond" panose="020B0606030402020204" pitchFamily="34" charset="0"/>
          </a:endParaRPr>
        </a:p>
      </dsp:txBody>
      <dsp:txXfrm>
        <a:off x="7642938" y="0"/>
        <a:ext cx="3554219" cy="1710618"/>
      </dsp:txXfrm>
    </dsp:sp>
    <dsp:sp modelId="{0C3C599D-15C8-45DD-8624-B3D14812AF7E}">
      <dsp:nvSpPr>
        <dsp:cNvPr id="0" name=""/>
        <dsp:cNvSpPr/>
      </dsp:nvSpPr>
      <dsp:spPr>
        <a:xfrm>
          <a:off x="7998360" y="1711696"/>
          <a:ext cx="2843375" cy="6596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strike="sngStrike" kern="1200" dirty="0" smtClean="0">
              <a:latin typeface="Franklin Gothic Medium Cond" panose="020B0606030402020204" pitchFamily="34" charset="0"/>
            </a:rPr>
            <a:t>Human dignity</a:t>
          </a:r>
          <a:endParaRPr lang="en-US" sz="3700" strike="sngStrike" kern="1200" dirty="0">
            <a:latin typeface="Franklin Gothic Medium Cond" panose="020B0606030402020204" pitchFamily="34" charset="0"/>
          </a:endParaRPr>
        </a:p>
      </dsp:txBody>
      <dsp:txXfrm>
        <a:off x="8017680" y="1731016"/>
        <a:ext cx="2804735" cy="621008"/>
      </dsp:txXfrm>
    </dsp:sp>
    <dsp:sp modelId="{79AC8E0F-7082-4B84-8D59-F7E7BDE8DF3D}">
      <dsp:nvSpPr>
        <dsp:cNvPr id="0" name=""/>
        <dsp:cNvSpPr/>
      </dsp:nvSpPr>
      <dsp:spPr>
        <a:xfrm>
          <a:off x="7998360" y="2472830"/>
          <a:ext cx="2843375" cy="6596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smtClean="0">
              <a:latin typeface="Franklin Gothic Medium Cond" panose="020B0606030402020204" pitchFamily="34" charset="0"/>
            </a:rPr>
            <a:t>Destitution</a:t>
          </a:r>
          <a:endParaRPr lang="en-US" sz="3700" kern="1200" dirty="0">
            <a:latin typeface="Franklin Gothic Medium Cond" panose="020B0606030402020204" pitchFamily="34" charset="0"/>
          </a:endParaRPr>
        </a:p>
      </dsp:txBody>
      <dsp:txXfrm>
        <a:off x="8017680" y="2492150"/>
        <a:ext cx="2804735" cy="621008"/>
      </dsp:txXfrm>
    </dsp:sp>
    <dsp:sp modelId="{5F8522FE-2906-4EA6-9D83-E5DAC3161C8E}">
      <dsp:nvSpPr>
        <dsp:cNvPr id="0" name=""/>
        <dsp:cNvSpPr/>
      </dsp:nvSpPr>
      <dsp:spPr>
        <a:xfrm>
          <a:off x="7998360" y="3233963"/>
          <a:ext cx="2843375" cy="6596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smtClean="0">
              <a:latin typeface="Franklin Gothic Medium Cond" panose="020B0606030402020204" pitchFamily="34" charset="0"/>
            </a:rPr>
            <a:t>Crime</a:t>
          </a:r>
          <a:endParaRPr lang="en-US" sz="3700" kern="1200" dirty="0">
            <a:latin typeface="Franklin Gothic Medium Cond" panose="020B0606030402020204" pitchFamily="34" charset="0"/>
          </a:endParaRPr>
        </a:p>
      </dsp:txBody>
      <dsp:txXfrm>
        <a:off x="8017680" y="3253283"/>
        <a:ext cx="2804735" cy="621008"/>
      </dsp:txXfrm>
    </dsp:sp>
    <dsp:sp modelId="{E5867555-1B31-412F-8584-9B74FE848DBA}">
      <dsp:nvSpPr>
        <dsp:cNvPr id="0" name=""/>
        <dsp:cNvSpPr/>
      </dsp:nvSpPr>
      <dsp:spPr>
        <a:xfrm>
          <a:off x="7998360" y="3995096"/>
          <a:ext cx="2843375" cy="6596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smtClean="0">
              <a:latin typeface="Franklin Gothic Medium Cond" panose="020B0606030402020204" pitchFamily="34" charset="0"/>
            </a:rPr>
            <a:t>Child </a:t>
          </a:r>
          <a:r>
            <a:rPr lang="en-US" sz="3700" kern="1200" dirty="0" err="1" smtClean="0">
              <a:latin typeface="Franklin Gothic Medium Cond" panose="020B0606030402020204" pitchFamily="34" charset="0"/>
            </a:rPr>
            <a:t>labour</a:t>
          </a:r>
          <a:endParaRPr lang="en-US" sz="3700" kern="1200" dirty="0">
            <a:latin typeface="Franklin Gothic Medium Cond" panose="020B0606030402020204" pitchFamily="34" charset="0"/>
          </a:endParaRPr>
        </a:p>
      </dsp:txBody>
      <dsp:txXfrm>
        <a:off x="8017680" y="4014416"/>
        <a:ext cx="2804735" cy="621008"/>
      </dsp:txXfrm>
    </dsp:sp>
    <dsp:sp modelId="{34BCE1CF-9E46-4065-A86C-45C0FCEF6043}">
      <dsp:nvSpPr>
        <dsp:cNvPr id="0" name=""/>
        <dsp:cNvSpPr/>
      </dsp:nvSpPr>
      <dsp:spPr>
        <a:xfrm>
          <a:off x="7998360" y="4756229"/>
          <a:ext cx="2843375" cy="6596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smtClean="0">
              <a:latin typeface="Franklin Gothic Medium Cond" panose="020B0606030402020204" pitchFamily="34" charset="0"/>
            </a:rPr>
            <a:t>Prostitution</a:t>
          </a:r>
          <a:endParaRPr lang="en-US" sz="3700" kern="1200" dirty="0">
            <a:latin typeface="Franklin Gothic Medium Cond" panose="020B0606030402020204" pitchFamily="34" charset="0"/>
          </a:endParaRPr>
        </a:p>
      </dsp:txBody>
      <dsp:txXfrm>
        <a:off x="8017680" y="4775549"/>
        <a:ext cx="2804735" cy="6210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BE9D0-E6E7-4DBD-BC8A-A60777FB2820}">
      <dsp:nvSpPr>
        <dsp:cNvPr id="0" name=""/>
        <dsp:cNvSpPr/>
      </dsp:nvSpPr>
      <dsp:spPr>
        <a:xfrm>
          <a:off x="2346900" y="1666918"/>
          <a:ext cx="3497236" cy="349723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lvl="0" algn="ctr" defTabSz="2400300">
            <a:lnSpc>
              <a:spcPct val="90000"/>
            </a:lnSpc>
            <a:spcBef>
              <a:spcPct val="0"/>
            </a:spcBef>
            <a:spcAft>
              <a:spcPct val="35000"/>
            </a:spcAft>
          </a:pPr>
          <a:r>
            <a:rPr lang="en-US" sz="5400" kern="1200" dirty="0" smtClean="0">
              <a:latin typeface="Franklin Gothic Medium Cond" panose="020B0606030402020204" pitchFamily="34" charset="0"/>
            </a:rPr>
            <a:t>Board</a:t>
          </a:r>
          <a:endParaRPr lang="en-US" sz="5400" kern="1200" dirty="0">
            <a:latin typeface="Franklin Gothic Medium Cond" panose="020B0606030402020204" pitchFamily="34" charset="0"/>
          </a:endParaRPr>
        </a:p>
      </dsp:txBody>
      <dsp:txXfrm>
        <a:off x="2859058" y="2179076"/>
        <a:ext cx="2472920" cy="2472920"/>
      </dsp:txXfrm>
    </dsp:sp>
    <dsp:sp modelId="{E6CEE6D7-57CD-43B5-9A75-E683728AE510}">
      <dsp:nvSpPr>
        <dsp:cNvPr id="0" name=""/>
        <dsp:cNvSpPr/>
      </dsp:nvSpPr>
      <dsp:spPr>
        <a:xfrm>
          <a:off x="3221209" y="265948"/>
          <a:ext cx="1748618" cy="1748618"/>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Government (union + state): 15 reps</a:t>
          </a:r>
          <a:endParaRPr lang="en-US" sz="2000" kern="1200" dirty="0">
            <a:latin typeface="Franklin Gothic Medium Cond" panose="020B0606030402020204" pitchFamily="34" charset="0"/>
          </a:endParaRPr>
        </a:p>
      </dsp:txBody>
      <dsp:txXfrm>
        <a:off x="3477288" y="522027"/>
        <a:ext cx="1236460" cy="1236460"/>
      </dsp:txXfrm>
    </dsp:sp>
    <dsp:sp modelId="{E6591C5F-6CF6-4B54-A06D-25F298A98941}">
      <dsp:nvSpPr>
        <dsp:cNvPr id="0" name=""/>
        <dsp:cNvSpPr/>
      </dsp:nvSpPr>
      <dsp:spPr>
        <a:xfrm>
          <a:off x="5191658" y="3678867"/>
          <a:ext cx="1748618" cy="1748618"/>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Employers (Boss): 10</a:t>
          </a:r>
          <a:endParaRPr lang="en-US" sz="2000" kern="1200" dirty="0">
            <a:latin typeface="Franklin Gothic Medium Cond" panose="020B0606030402020204" pitchFamily="34" charset="0"/>
          </a:endParaRPr>
        </a:p>
      </dsp:txBody>
      <dsp:txXfrm>
        <a:off x="5447737" y="3934946"/>
        <a:ext cx="1236460" cy="1236460"/>
      </dsp:txXfrm>
    </dsp:sp>
    <dsp:sp modelId="{21736FCF-E73F-452D-BCB9-D8A578BD4FD4}">
      <dsp:nvSpPr>
        <dsp:cNvPr id="0" name=""/>
        <dsp:cNvSpPr/>
      </dsp:nvSpPr>
      <dsp:spPr>
        <a:xfrm>
          <a:off x="1250759" y="3678867"/>
          <a:ext cx="1748618" cy="1748618"/>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Franklin Gothic Medium Cond" panose="020B0606030402020204" pitchFamily="34" charset="0"/>
            </a:rPr>
            <a:t>Employees (worker): 10</a:t>
          </a:r>
          <a:endParaRPr lang="en-US" sz="2000" kern="1200" dirty="0">
            <a:latin typeface="Franklin Gothic Medium Cond" panose="020B0606030402020204" pitchFamily="34" charset="0"/>
          </a:endParaRPr>
        </a:p>
      </dsp:txBody>
      <dsp:txXfrm>
        <a:off x="1506838" y="3934946"/>
        <a:ext cx="1236460" cy="12364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ACD75-FD42-4F8F-A39D-5BF3715C5FF3}">
      <dsp:nvSpPr>
        <dsp:cNvPr id="0" name=""/>
        <dsp:cNvSpPr/>
      </dsp:nvSpPr>
      <dsp:spPr>
        <a:xfrm>
          <a:off x="1734601" y="377923"/>
          <a:ext cx="4883931" cy="4883931"/>
        </a:xfrm>
        <a:prstGeom prst="pie">
          <a:avLst>
            <a:gd name="adj1" fmla="val 16200000"/>
            <a:gd name="adj2" fmla="val 1800000"/>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Provident Fund’55</a:t>
          </a:r>
          <a:endParaRPr lang="en-US" sz="2700" kern="1200" dirty="0">
            <a:latin typeface="Franklin Gothic Medium Cond" panose="020B0606030402020204" pitchFamily="34" charset="0"/>
          </a:endParaRPr>
        </a:p>
      </dsp:txBody>
      <dsp:txXfrm>
        <a:off x="4308549" y="1412851"/>
        <a:ext cx="1744261" cy="1453550"/>
      </dsp:txXfrm>
    </dsp:sp>
    <dsp:sp modelId="{40FE0BD3-47E2-4260-90A9-5AAB073FA836}">
      <dsp:nvSpPr>
        <dsp:cNvPr id="0" name=""/>
        <dsp:cNvSpPr/>
      </dsp:nvSpPr>
      <dsp:spPr>
        <a:xfrm>
          <a:off x="1634015" y="552349"/>
          <a:ext cx="4883931" cy="4883931"/>
        </a:xfrm>
        <a:prstGeom prst="pie">
          <a:avLst>
            <a:gd name="adj1" fmla="val 1800000"/>
            <a:gd name="adj2" fmla="val 9000000"/>
          </a:avLst>
        </a:prstGeom>
        <a:solidFill>
          <a:schemeClr val="accent3">
            <a:shade val="50000"/>
            <a:hueOff val="382472"/>
            <a:satOff val="-36891"/>
            <a:lumOff val="354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Pension’95</a:t>
          </a:r>
          <a:endParaRPr lang="en-US" sz="2700" kern="1200" dirty="0">
            <a:latin typeface="Franklin Gothic Medium Cond" panose="020B0606030402020204" pitchFamily="34" charset="0"/>
          </a:endParaRPr>
        </a:p>
      </dsp:txBody>
      <dsp:txXfrm>
        <a:off x="2796856" y="3721090"/>
        <a:ext cx="2616391" cy="1279124"/>
      </dsp:txXfrm>
    </dsp:sp>
    <dsp:sp modelId="{E66D9157-1A1C-41B8-9468-38DC8749AA3C}">
      <dsp:nvSpPr>
        <dsp:cNvPr id="0" name=""/>
        <dsp:cNvSpPr/>
      </dsp:nvSpPr>
      <dsp:spPr>
        <a:xfrm>
          <a:off x="1533429" y="377923"/>
          <a:ext cx="4883931" cy="4883931"/>
        </a:xfrm>
        <a:prstGeom prst="pie">
          <a:avLst>
            <a:gd name="adj1" fmla="val 9000000"/>
            <a:gd name="adj2" fmla="val 16200000"/>
          </a:avLst>
        </a:prstGeom>
        <a:solidFill>
          <a:schemeClr val="accent3">
            <a:shade val="50000"/>
            <a:hueOff val="382472"/>
            <a:satOff val="-36891"/>
            <a:lumOff val="354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Deposit Linked Insurance’76</a:t>
          </a:r>
          <a:endParaRPr lang="en-US" sz="2700" kern="1200" dirty="0">
            <a:latin typeface="Franklin Gothic Medium Cond" panose="020B0606030402020204" pitchFamily="34" charset="0"/>
          </a:endParaRPr>
        </a:p>
      </dsp:txBody>
      <dsp:txXfrm>
        <a:off x="2099151" y="1412851"/>
        <a:ext cx="1744261" cy="1453550"/>
      </dsp:txXfrm>
    </dsp:sp>
    <dsp:sp modelId="{FB6609D2-9308-4B0B-820C-03268809447F}">
      <dsp:nvSpPr>
        <dsp:cNvPr id="0" name=""/>
        <dsp:cNvSpPr/>
      </dsp:nvSpPr>
      <dsp:spPr>
        <a:xfrm>
          <a:off x="1432665" y="75584"/>
          <a:ext cx="5488608" cy="5488608"/>
        </a:xfrm>
        <a:prstGeom prst="circularArrow">
          <a:avLst>
            <a:gd name="adj1" fmla="val 5085"/>
            <a:gd name="adj2" fmla="val 327528"/>
            <a:gd name="adj3" fmla="val 1472472"/>
            <a:gd name="adj4" fmla="val 16199432"/>
            <a:gd name="adj5" fmla="val 5932"/>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245813-428B-4CA4-8018-5B00E125690E}">
      <dsp:nvSpPr>
        <dsp:cNvPr id="0" name=""/>
        <dsp:cNvSpPr/>
      </dsp:nvSpPr>
      <dsp:spPr>
        <a:xfrm>
          <a:off x="1331676" y="249701"/>
          <a:ext cx="5488608" cy="5488608"/>
        </a:xfrm>
        <a:prstGeom prst="circularArrow">
          <a:avLst>
            <a:gd name="adj1" fmla="val 5085"/>
            <a:gd name="adj2" fmla="val 327528"/>
            <a:gd name="adj3" fmla="val 8671970"/>
            <a:gd name="adj4" fmla="val 1800502"/>
            <a:gd name="adj5" fmla="val 5932"/>
          </a:avLst>
        </a:prstGeom>
        <a:solidFill>
          <a:schemeClr val="accent3">
            <a:shade val="90000"/>
            <a:hueOff val="388594"/>
            <a:satOff val="-34657"/>
            <a:lumOff val="325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1A732D-9F92-4B8E-AF47-39CA8BD41A9C}">
      <dsp:nvSpPr>
        <dsp:cNvPr id="0" name=""/>
        <dsp:cNvSpPr/>
      </dsp:nvSpPr>
      <dsp:spPr>
        <a:xfrm>
          <a:off x="1230687" y="75584"/>
          <a:ext cx="5488608" cy="5488608"/>
        </a:xfrm>
        <a:prstGeom prst="circularArrow">
          <a:avLst>
            <a:gd name="adj1" fmla="val 5085"/>
            <a:gd name="adj2" fmla="val 327528"/>
            <a:gd name="adj3" fmla="val 15873039"/>
            <a:gd name="adj4" fmla="val 9000000"/>
            <a:gd name="adj5" fmla="val 5932"/>
          </a:avLst>
        </a:prstGeom>
        <a:solidFill>
          <a:schemeClr val="accent3">
            <a:shade val="90000"/>
            <a:hueOff val="388594"/>
            <a:satOff val="-34657"/>
            <a:lumOff val="32506"/>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BAB10-DAC7-4CBD-8004-CEA10C6B81E7}">
      <dsp:nvSpPr>
        <dsp:cNvPr id="0" name=""/>
        <dsp:cNvSpPr/>
      </dsp:nvSpPr>
      <dsp:spPr>
        <a:xfrm>
          <a:off x="1805828" y="1646"/>
          <a:ext cx="1917762" cy="191776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Employer  (LIN)</a:t>
          </a:r>
          <a:endParaRPr lang="en-US" sz="2800" kern="1200" dirty="0">
            <a:latin typeface="Franklin Gothic Medium Cond" panose="020B0606030402020204" pitchFamily="34" charset="0"/>
          </a:endParaRPr>
        </a:p>
      </dsp:txBody>
      <dsp:txXfrm>
        <a:off x="2086678" y="282496"/>
        <a:ext cx="1356062" cy="1356062"/>
      </dsp:txXfrm>
    </dsp:sp>
    <dsp:sp modelId="{78B3533E-F75F-442E-9B53-A42B3205F717}">
      <dsp:nvSpPr>
        <dsp:cNvPr id="0" name=""/>
        <dsp:cNvSpPr/>
      </dsp:nvSpPr>
      <dsp:spPr>
        <a:xfrm>
          <a:off x="2208558" y="2075130"/>
          <a:ext cx="1112301" cy="1112301"/>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355993" y="2500474"/>
        <a:ext cx="817431" cy="261613"/>
      </dsp:txXfrm>
    </dsp:sp>
    <dsp:sp modelId="{8F69EB09-FD1B-4ACD-AEC1-7E5C16F7D2EF}">
      <dsp:nvSpPr>
        <dsp:cNvPr id="0" name=""/>
        <dsp:cNvSpPr/>
      </dsp:nvSpPr>
      <dsp:spPr>
        <a:xfrm>
          <a:off x="1805828" y="3343154"/>
          <a:ext cx="1917762" cy="1917762"/>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latin typeface="Franklin Gothic Medium Cond" panose="020B0606030402020204" pitchFamily="34" charset="0"/>
            </a:rPr>
            <a:t>Employee (UAN)</a:t>
          </a:r>
          <a:endParaRPr lang="en-US" sz="2800" kern="1200" dirty="0">
            <a:latin typeface="Franklin Gothic Medium Cond" panose="020B0606030402020204" pitchFamily="34" charset="0"/>
          </a:endParaRPr>
        </a:p>
      </dsp:txBody>
      <dsp:txXfrm>
        <a:off x="2086678" y="3624004"/>
        <a:ext cx="1356062" cy="1356062"/>
      </dsp:txXfrm>
    </dsp:sp>
    <dsp:sp modelId="{D1E5BCC6-389E-4C06-AC07-3D98AE28F2FC}">
      <dsp:nvSpPr>
        <dsp:cNvPr id="0" name=""/>
        <dsp:cNvSpPr/>
      </dsp:nvSpPr>
      <dsp:spPr>
        <a:xfrm>
          <a:off x="4011254" y="2274577"/>
          <a:ext cx="609848" cy="71340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4011254" y="2417258"/>
        <a:ext cx="426894" cy="428045"/>
      </dsp:txXfrm>
    </dsp:sp>
    <dsp:sp modelId="{837EB6DF-E28D-4300-BD7C-E02DA370511E}">
      <dsp:nvSpPr>
        <dsp:cNvPr id="0" name=""/>
        <dsp:cNvSpPr/>
      </dsp:nvSpPr>
      <dsp:spPr>
        <a:xfrm>
          <a:off x="4874247" y="713519"/>
          <a:ext cx="3835524" cy="3835524"/>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l" defTabSz="1555750">
            <a:lnSpc>
              <a:spcPct val="90000"/>
            </a:lnSpc>
            <a:spcBef>
              <a:spcPct val="0"/>
            </a:spcBef>
            <a:spcAft>
              <a:spcPct val="35000"/>
            </a:spcAft>
          </a:pPr>
          <a:r>
            <a:rPr lang="en-US" sz="3500" kern="1200" dirty="0" smtClean="0">
              <a:latin typeface="Franklin Gothic Medium Cond" panose="020B0606030402020204" pitchFamily="34" charset="0"/>
            </a:rPr>
            <a:t>Contribution</a:t>
          </a:r>
          <a:endParaRPr lang="en-US" sz="35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Trustee board decides investment pattern</a:t>
          </a:r>
          <a:endParaRPr lang="en-US" sz="2700" kern="1200" dirty="0">
            <a:latin typeface="Franklin Gothic Medium Cond" panose="020B06060304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Franklin Gothic Medium Cond" panose="020B0606030402020204" pitchFamily="34" charset="0"/>
            </a:rPr>
            <a:t>Annual return: 8.75%</a:t>
          </a:r>
          <a:endParaRPr lang="en-US" sz="2700" kern="1200" dirty="0">
            <a:latin typeface="Franklin Gothic Medium Cond" panose="020B0606030402020204" pitchFamily="34" charset="0"/>
          </a:endParaRPr>
        </a:p>
      </dsp:txBody>
      <dsp:txXfrm>
        <a:off x="5435946" y="1275218"/>
        <a:ext cx="2712126" cy="27121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BAB10-DAC7-4CBD-8004-CEA10C6B81E7}">
      <dsp:nvSpPr>
        <dsp:cNvPr id="0" name=""/>
        <dsp:cNvSpPr/>
      </dsp:nvSpPr>
      <dsp:spPr>
        <a:xfrm>
          <a:off x="1810449" y="5166"/>
          <a:ext cx="1915194" cy="191519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strike="sngStrike" kern="1200" dirty="0" smtClean="0">
              <a:latin typeface="Franklin Gothic Medium Cond" panose="020B0606030402020204" pitchFamily="34" charset="0"/>
            </a:rPr>
            <a:t>Employer</a:t>
          </a:r>
          <a:endParaRPr lang="en-US" sz="2500" strike="sngStrike" kern="1200" dirty="0">
            <a:latin typeface="Franklin Gothic Medium Cond" panose="020B0606030402020204" pitchFamily="34" charset="0"/>
          </a:endParaRPr>
        </a:p>
      </dsp:txBody>
      <dsp:txXfrm>
        <a:off x="2090923" y="285640"/>
        <a:ext cx="1354246" cy="1354246"/>
      </dsp:txXfrm>
    </dsp:sp>
    <dsp:sp modelId="{78B3533E-F75F-442E-9B53-A42B3205F717}">
      <dsp:nvSpPr>
        <dsp:cNvPr id="0" name=""/>
        <dsp:cNvSpPr/>
      </dsp:nvSpPr>
      <dsp:spPr>
        <a:xfrm>
          <a:off x="2212640" y="2075875"/>
          <a:ext cx="1110812" cy="1110812"/>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359878" y="2500650"/>
        <a:ext cx="816336" cy="261262"/>
      </dsp:txXfrm>
    </dsp:sp>
    <dsp:sp modelId="{8F69EB09-FD1B-4ACD-AEC1-7E5C16F7D2EF}">
      <dsp:nvSpPr>
        <dsp:cNvPr id="0" name=""/>
        <dsp:cNvSpPr/>
      </dsp:nvSpPr>
      <dsp:spPr>
        <a:xfrm>
          <a:off x="1810449" y="3342201"/>
          <a:ext cx="1915194" cy="1915194"/>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latin typeface="Franklin Gothic Medium Cond" panose="020B0606030402020204" pitchFamily="34" charset="0"/>
            </a:rPr>
            <a:t>Employee/ self employed</a:t>
          </a:r>
          <a:endParaRPr lang="en-US" sz="2500" kern="1200" dirty="0">
            <a:latin typeface="Franklin Gothic Medium Cond" panose="020B0606030402020204" pitchFamily="34" charset="0"/>
          </a:endParaRPr>
        </a:p>
      </dsp:txBody>
      <dsp:txXfrm>
        <a:off x="2090923" y="3622675"/>
        <a:ext cx="1354246" cy="1354246"/>
      </dsp:txXfrm>
    </dsp:sp>
    <dsp:sp modelId="{D1E5BCC6-389E-4C06-AC07-3D98AE28F2FC}">
      <dsp:nvSpPr>
        <dsp:cNvPr id="0" name=""/>
        <dsp:cNvSpPr/>
      </dsp:nvSpPr>
      <dsp:spPr>
        <a:xfrm>
          <a:off x="3885078" y="2275055"/>
          <a:ext cx="338000" cy="71245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3885078" y="2417545"/>
        <a:ext cx="236600" cy="427472"/>
      </dsp:txXfrm>
    </dsp:sp>
    <dsp:sp modelId="{837EB6DF-E28D-4300-BD7C-E02DA370511E}">
      <dsp:nvSpPr>
        <dsp:cNvPr id="0" name=""/>
        <dsp:cNvSpPr/>
      </dsp:nvSpPr>
      <dsp:spPr>
        <a:xfrm>
          <a:off x="4363381" y="3519"/>
          <a:ext cx="3830389" cy="525552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l" defTabSz="1422400">
            <a:lnSpc>
              <a:spcPct val="90000"/>
            </a:lnSpc>
            <a:spcBef>
              <a:spcPct val="0"/>
            </a:spcBef>
            <a:spcAft>
              <a:spcPct val="35000"/>
            </a:spcAft>
          </a:pPr>
          <a:r>
            <a:rPr lang="en-US" sz="3200" kern="1200" dirty="0" smtClean="0">
              <a:latin typeface="Franklin Gothic Medium Cond" panose="020B0606030402020204" pitchFamily="34" charset="0"/>
            </a:rPr>
            <a:t>Subscription</a:t>
          </a:r>
          <a:endParaRPr lang="en-US" sz="3200" kern="1200" dirty="0">
            <a:latin typeface="Franklin Gothic Medium Cond" panose="020B0606030402020204" pitchFamily="34" charset="0"/>
          </a:endParaRPr>
        </a:p>
        <a:p>
          <a:pPr marL="228600" lvl="1" indent="-228600" algn="l" defTabSz="1066800">
            <a:lnSpc>
              <a:spcPct val="90000"/>
            </a:lnSpc>
            <a:spcBef>
              <a:spcPct val="0"/>
            </a:spcBef>
            <a:spcAft>
              <a:spcPct val="15000"/>
            </a:spcAft>
            <a:buChar char="••"/>
          </a:pPr>
          <a:r>
            <a:rPr lang="en-US" sz="2400" kern="1200" dirty="0" smtClean="0">
              <a:latin typeface="Franklin Gothic Medium Cond" panose="020B0606030402020204" pitchFamily="34" charset="0"/>
            </a:rPr>
            <a:t>2013: PFRDA Act (WEF ‘14)</a:t>
          </a:r>
          <a:endParaRPr lang="en-US" sz="2400" kern="1200" dirty="0">
            <a:latin typeface="Franklin Gothic Medium Cond" panose="020B0606030402020204" pitchFamily="34" charset="0"/>
          </a:endParaRPr>
        </a:p>
        <a:p>
          <a:pPr marL="228600" lvl="1" indent="-228600" algn="l" defTabSz="1066800">
            <a:lnSpc>
              <a:spcPct val="90000"/>
            </a:lnSpc>
            <a:spcBef>
              <a:spcPct val="0"/>
            </a:spcBef>
            <a:spcAft>
              <a:spcPct val="15000"/>
            </a:spcAft>
            <a:buChar char="••"/>
          </a:pPr>
          <a:r>
            <a:rPr lang="en-US" sz="2400" kern="1200" dirty="0" smtClean="0">
              <a:latin typeface="Franklin Gothic Medium Cond" panose="020B0606030402020204" pitchFamily="34" charset="0"/>
            </a:rPr>
            <a:t>NPS- fund managers (HDFC, SBI, LIC etc.)</a:t>
          </a:r>
          <a:endParaRPr lang="en-US" sz="2400" kern="1200" dirty="0">
            <a:latin typeface="Franklin Gothic Medium Cond" panose="020B0606030402020204" pitchFamily="34" charset="0"/>
          </a:endParaRPr>
        </a:p>
        <a:p>
          <a:pPr marL="228600" lvl="1" indent="-228600" algn="l" defTabSz="1066800">
            <a:lnSpc>
              <a:spcPct val="90000"/>
            </a:lnSpc>
            <a:spcBef>
              <a:spcPct val="0"/>
            </a:spcBef>
            <a:spcAft>
              <a:spcPct val="15000"/>
            </a:spcAft>
            <a:buChar char="••"/>
          </a:pPr>
          <a:r>
            <a:rPr lang="en-US" sz="2400" kern="1200" dirty="0" smtClean="0">
              <a:latin typeface="Franklin Gothic Medium Cond" panose="020B0606030402020204" pitchFamily="34" charset="0"/>
            </a:rPr>
            <a:t>Return based risk-selection.</a:t>
          </a:r>
          <a:endParaRPr lang="en-US" sz="2400" kern="1200" dirty="0">
            <a:latin typeface="Franklin Gothic Medium Cond" panose="020B0606030402020204" pitchFamily="34" charset="0"/>
          </a:endParaRPr>
        </a:p>
        <a:p>
          <a:pPr marL="228600" lvl="1" indent="-228600" algn="l" defTabSz="1066800">
            <a:lnSpc>
              <a:spcPct val="90000"/>
            </a:lnSpc>
            <a:spcBef>
              <a:spcPct val="0"/>
            </a:spcBef>
            <a:spcAft>
              <a:spcPct val="15000"/>
            </a:spcAft>
            <a:buChar char="••"/>
          </a:pPr>
          <a:r>
            <a:rPr lang="en-US" sz="2400" kern="1200" dirty="0" smtClean="0">
              <a:latin typeface="Franklin Gothic Medium Cond" panose="020B0606030402020204" pitchFamily="34" charset="0"/>
            </a:rPr>
            <a:t>Asset-E – Equities</a:t>
          </a:r>
          <a:endParaRPr lang="en-US" sz="2400" kern="1200" dirty="0">
            <a:latin typeface="Franklin Gothic Medium Cond" panose="020B0606030402020204" pitchFamily="34" charset="0"/>
          </a:endParaRPr>
        </a:p>
        <a:p>
          <a:pPr marL="228600" lvl="1" indent="-228600" algn="l" defTabSz="1066800">
            <a:lnSpc>
              <a:spcPct val="90000"/>
            </a:lnSpc>
            <a:spcBef>
              <a:spcPct val="0"/>
            </a:spcBef>
            <a:spcAft>
              <a:spcPct val="15000"/>
            </a:spcAft>
            <a:buChar char="••"/>
          </a:pPr>
          <a:r>
            <a:rPr lang="en-US" sz="2400" kern="1200" dirty="0" smtClean="0">
              <a:latin typeface="Franklin Gothic Medium Cond" panose="020B0606030402020204" pitchFamily="34" charset="0"/>
            </a:rPr>
            <a:t>Asset-C – fixed income debts except G-Sec</a:t>
          </a:r>
          <a:endParaRPr lang="en-US" sz="2400" kern="1200" dirty="0">
            <a:latin typeface="Franklin Gothic Medium Cond" panose="020B0606030402020204" pitchFamily="34" charset="0"/>
          </a:endParaRPr>
        </a:p>
        <a:p>
          <a:pPr marL="228600" lvl="1" indent="-228600" algn="l" defTabSz="1066800">
            <a:lnSpc>
              <a:spcPct val="90000"/>
            </a:lnSpc>
            <a:spcBef>
              <a:spcPct val="0"/>
            </a:spcBef>
            <a:spcAft>
              <a:spcPct val="15000"/>
            </a:spcAft>
            <a:buChar char="••"/>
          </a:pPr>
          <a:r>
            <a:rPr lang="en-US" sz="2400" kern="1200" dirty="0" smtClean="0">
              <a:latin typeface="Franklin Gothic Medium Cond" panose="020B0606030402020204" pitchFamily="34" charset="0"/>
            </a:rPr>
            <a:t>Asset-G: only G-sec.</a:t>
          </a:r>
          <a:endParaRPr lang="en-US" sz="2400" kern="1200" dirty="0">
            <a:latin typeface="Franklin Gothic Medium Cond" panose="020B0606030402020204" pitchFamily="34" charset="0"/>
          </a:endParaRPr>
        </a:p>
      </dsp:txBody>
      <dsp:txXfrm>
        <a:off x="4363381" y="3519"/>
        <a:ext cx="3830389" cy="5255524"/>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pList1#10">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1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List1#12">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List1#13">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pList1#14">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List1#9">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List1#15">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List2#4">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List1#16">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0.00476</cdr:x>
      <cdr:y>0.43939</cdr:y>
    </cdr:from>
    <cdr:to>
      <cdr:x>0.28466</cdr:x>
      <cdr:y>0.74091</cdr:y>
    </cdr:to>
    <cdr:sp macro="" textlink="">
      <cdr:nvSpPr>
        <cdr:cNvPr id="2" name="Up Arrow Callout 1"/>
        <cdr:cNvSpPr/>
      </cdr:nvSpPr>
      <cdr:spPr>
        <a:xfrm xmlns:a="http://schemas.openxmlformats.org/drawingml/2006/main">
          <a:off x="51758" y="2501660"/>
          <a:ext cx="3045125" cy="1716657"/>
        </a:xfrm>
        <a:prstGeom xmlns:a="http://schemas.openxmlformats.org/drawingml/2006/main" prst="upArrowCallout">
          <a:avLst/>
        </a:prstGeom>
      </cdr:spPr>
      <cdr:style>
        <a:lnRef xmlns:a="http://schemas.openxmlformats.org/drawingml/2006/main" idx="2">
          <a:schemeClr val="accent4">
            <a:shade val="50000"/>
          </a:schemeClr>
        </a:lnRef>
        <a:fillRef xmlns:a="http://schemas.openxmlformats.org/drawingml/2006/main" idx="1">
          <a:schemeClr val="accent4"/>
        </a:fillRef>
        <a:effectRef xmlns:a="http://schemas.openxmlformats.org/drawingml/2006/main" idx="0">
          <a:schemeClr val="accent4"/>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3200" dirty="0" smtClean="0">
              <a:latin typeface="Franklin Gothic Medium Cond" panose="020B0606030402020204" pitchFamily="34" charset="0"/>
            </a:rPr>
            <a:t>Each has </a:t>
          </a:r>
        </a:p>
        <a:p xmlns:a="http://schemas.openxmlformats.org/drawingml/2006/main">
          <a:pPr algn="ctr"/>
          <a:r>
            <a:rPr lang="en-US" sz="3200" dirty="0" smtClean="0">
              <a:latin typeface="Franklin Gothic Medium Cond" panose="020B0606030402020204" pitchFamily="34" charset="0"/>
            </a:rPr>
            <a:t>8.75 x 4 = 35%</a:t>
          </a:r>
          <a:endParaRPr lang="en-US" sz="3200" dirty="0">
            <a:latin typeface="Franklin Gothic Medium Cond" panose="020B060603040202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86B27-E79B-4942-AE16-A89C0675C672}" type="datetimeFigureOut">
              <a:rPr lang="en-US" smtClean="0"/>
              <a:pPr/>
              <a:t>6/26/2015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60C406-677E-4A72-979E-F9C69F4A8E0B}" type="slidenum">
              <a:rPr lang="en-US" smtClean="0"/>
              <a:pPr/>
              <a:t>‹#›</a:t>
            </a:fld>
            <a:endParaRPr lang="en-US"/>
          </a:p>
        </p:txBody>
      </p:sp>
    </p:spTree>
    <p:extLst>
      <p:ext uri="{BB962C8B-B14F-4D97-AF65-F5344CB8AC3E}">
        <p14:creationId xmlns="" xmlns:p14="http://schemas.microsoft.com/office/powerpoint/2010/main" val="1903527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1013DD-B9BD-44D2-9E8F-F90FB1ED1834}" type="slidenum">
              <a:rPr lang="en-US" smtClean="0"/>
              <a:pPr/>
              <a:t>2</a:t>
            </a:fld>
            <a:endParaRPr lang="en-US"/>
          </a:p>
        </p:txBody>
      </p:sp>
    </p:spTree>
    <p:extLst>
      <p:ext uri="{BB962C8B-B14F-4D97-AF65-F5344CB8AC3E}">
        <p14:creationId xmlns="" xmlns:p14="http://schemas.microsoft.com/office/powerpoint/2010/main" val="750858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per Ramesh Singh- only 4+1(agro)=5 GI</a:t>
            </a:r>
          </a:p>
          <a:p>
            <a:r>
              <a:rPr lang="en-US" dirty="0" smtClean="0"/>
              <a:t>As per Bharti V. Pathak: 4+2(</a:t>
            </a:r>
            <a:r>
              <a:rPr lang="en-US" dirty="0" err="1" smtClean="0"/>
              <a:t>ECGC,agro</a:t>
            </a:r>
            <a:r>
              <a:rPr lang="en-US" dirty="0" smtClean="0"/>
              <a:t>)=6 public sector GI</a:t>
            </a:r>
          </a:p>
          <a:p>
            <a:endParaRPr lang="en-US" dirty="0"/>
          </a:p>
        </p:txBody>
      </p:sp>
      <p:sp>
        <p:nvSpPr>
          <p:cNvPr id="4" name="Slide Number Placeholder 3"/>
          <p:cNvSpPr>
            <a:spLocks noGrp="1"/>
          </p:cNvSpPr>
          <p:nvPr>
            <p:ph type="sldNum" sz="quarter" idx="10"/>
          </p:nvPr>
        </p:nvSpPr>
        <p:spPr/>
        <p:txBody>
          <a:bodyPr/>
          <a:lstStyle/>
          <a:p>
            <a:fld id="{9360C406-677E-4A72-979E-F9C69F4A8E0B}" type="slidenum">
              <a:rPr lang="en-US" smtClean="0"/>
              <a:pPr/>
              <a:t>68</a:t>
            </a:fld>
            <a:endParaRPr lang="en-US"/>
          </a:p>
        </p:txBody>
      </p:sp>
    </p:spTree>
    <p:extLst>
      <p:ext uri="{BB962C8B-B14F-4D97-AF65-F5344CB8AC3E}">
        <p14:creationId xmlns="" xmlns:p14="http://schemas.microsoft.com/office/powerpoint/2010/main" val="3821007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has 8.75</a:t>
            </a:r>
            <a:endParaRPr lang="en-US" dirty="0"/>
          </a:p>
        </p:txBody>
      </p:sp>
      <p:sp>
        <p:nvSpPr>
          <p:cNvPr id="4" name="Slide Number Placeholder 3"/>
          <p:cNvSpPr>
            <a:spLocks noGrp="1"/>
          </p:cNvSpPr>
          <p:nvPr>
            <p:ph type="sldNum" sz="quarter" idx="10"/>
          </p:nvPr>
        </p:nvSpPr>
        <p:spPr/>
        <p:txBody>
          <a:bodyPr/>
          <a:lstStyle/>
          <a:p>
            <a:fld id="{0784C06A-F80D-4536-ACAC-5E70405B9FEF}" type="slidenum">
              <a:rPr lang="en-US" smtClean="0"/>
              <a:pPr/>
              <a:t>69</a:t>
            </a:fld>
            <a:endParaRPr lang="en-US"/>
          </a:p>
        </p:txBody>
      </p:sp>
    </p:spTree>
    <p:extLst>
      <p:ext uri="{BB962C8B-B14F-4D97-AF65-F5344CB8AC3E}">
        <p14:creationId xmlns="" xmlns:p14="http://schemas.microsoft.com/office/powerpoint/2010/main" val="216798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umbrella</a:t>
            </a:r>
            <a:r>
              <a:rPr lang="en-US" baseline="0" dirty="0" smtClean="0"/>
              <a:t> protecting another umbrellas.</a:t>
            </a:r>
            <a:endParaRPr lang="en-US" dirty="0"/>
          </a:p>
        </p:txBody>
      </p:sp>
      <p:sp>
        <p:nvSpPr>
          <p:cNvPr id="4" name="Slide Number Placeholder 3"/>
          <p:cNvSpPr>
            <a:spLocks noGrp="1"/>
          </p:cNvSpPr>
          <p:nvPr>
            <p:ph type="sldNum" sz="quarter" idx="10"/>
          </p:nvPr>
        </p:nvSpPr>
        <p:spPr/>
        <p:txBody>
          <a:bodyPr/>
          <a:lstStyle/>
          <a:p>
            <a:fld id="{7CDB55F7-2A89-4D83-9A8A-5AE597EB36C5}" type="slidenum">
              <a:rPr lang="en-US" smtClean="0"/>
              <a:pPr/>
              <a:t>89</a:t>
            </a:fld>
            <a:endParaRPr lang="en-US"/>
          </a:p>
        </p:txBody>
      </p:sp>
    </p:spTree>
    <p:extLst>
      <p:ext uri="{BB962C8B-B14F-4D97-AF65-F5344CB8AC3E}">
        <p14:creationId xmlns="" xmlns:p14="http://schemas.microsoft.com/office/powerpoint/2010/main" val="183495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month, 12 per cent of your basic salary goes into the provident fund account and the employer matches the contribution. Out of the employer's contribution, 8.33 per cent goes into the Employees Pension Scheme, which offers pension from the age of 58.</a:t>
            </a:r>
          </a:p>
          <a:p>
            <a:endParaRPr lang="en-US" dirty="0" smtClean="0"/>
          </a:p>
          <a:p>
            <a:r>
              <a:rPr lang="en-US" dirty="0" smtClean="0"/>
              <a:t>Universal Account Number (UAN)</a:t>
            </a:r>
          </a:p>
          <a:p>
            <a:endParaRPr lang="en-US" dirty="0" smtClean="0"/>
          </a:p>
          <a:p>
            <a:r>
              <a:rPr lang="en-US" sz="1200" b="1" kern="1200" dirty="0" smtClean="0">
                <a:solidFill>
                  <a:schemeClr val="tx1"/>
                </a:solidFill>
                <a:effectLst/>
                <a:latin typeface="+mn-lt"/>
                <a:ea typeface="+mn-ea"/>
                <a:cs typeface="+mn-cs"/>
              </a:rPr>
              <a:t>1) EPF is now mandatory to all those whose salary is less than Rs.15,000</a:t>
            </a:r>
            <a:endParaRPr lang="en-US" dirty="0" smtClean="0">
              <a:effectLst/>
            </a:endParaRPr>
          </a:p>
          <a:p>
            <a:r>
              <a:rPr lang="en-US" sz="1200" kern="1200" dirty="0" smtClean="0">
                <a:solidFill>
                  <a:schemeClr val="tx1"/>
                </a:solidFill>
                <a:effectLst/>
                <a:latin typeface="+mn-lt"/>
                <a:ea typeface="+mn-ea"/>
                <a:cs typeface="+mn-cs"/>
              </a:rPr>
              <a:t>Previously the limit was Rs.6,500. But this is now raised to Rs.15,000. So whoever falls below Rs.15,000 of salary per month then they will have to contribute compulsorily to EPF Scheme.</a:t>
            </a:r>
            <a:endParaRPr lang="en-US" dirty="0" smtClean="0">
              <a:effectLst/>
            </a:endParaRPr>
          </a:p>
          <a:p>
            <a:endParaRPr lang="en-US" dirty="0" smtClean="0"/>
          </a:p>
          <a:p>
            <a:endParaRPr lang="en-US" dirty="0" smtClean="0"/>
          </a:p>
          <a:p>
            <a:r>
              <a:rPr lang="en-US" dirty="0" smtClean="0"/>
              <a:t>Besides this, the government will launch unified web portal LIN (Labour Identification Number) for simplifying business regulations and bring in transparency and accountability in </a:t>
            </a:r>
            <a:r>
              <a:rPr lang="en-US" dirty="0" err="1" smtClean="0"/>
              <a:t>labour</a:t>
            </a:r>
            <a:r>
              <a:rPr lang="en-US" dirty="0" smtClean="0"/>
              <a:t> inspections by various agencies and bodies under the administrative control of </a:t>
            </a:r>
            <a:r>
              <a:rPr lang="en-US" dirty="0" err="1" smtClean="0"/>
              <a:t>labour</a:t>
            </a:r>
            <a:r>
              <a:rPr lang="en-US" dirty="0" smtClean="0"/>
              <a:t> ministry. This Web portal will provide for filing of single harmonized annual returns by the employers.</a:t>
            </a:r>
          </a:p>
          <a:p>
            <a:r>
              <a:rPr lang="en-US" dirty="0" smtClean="0"/>
              <a:t>The employers will be allotted LIN after registration on web portal. The enforcement agency will upload the data of inspection on the Web portal which will be updated periodically. This portal would provide online reporting of harmonized inspection report by </a:t>
            </a:r>
            <a:r>
              <a:rPr lang="en-US" dirty="0" err="1" smtClean="0"/>
              <a:t>labour</a:t>
            </a:r>
            <a:r>
              <a:rPr lang="en-US" dirty="0" smtClean="0"/>
              <a:t> inspectors and inspecting officers of other bodies such as EPFO administered by </a:t>
            </a:r>
            <a:r>
              <a:rPr lang="en-US" dirty="0" err="1" smtClean="0"/>
              <a:t>labour</a:t>
            </a:r>
            <a:r>
              <a:rPr lang="en-US" dirty="0" smtClean="0"/>
              <a:t> ministry. PTI</a:t>
            </a:r>
            <a:endParaRPr lang="en-US" dirty="0"/>
          </a:p>
        </p:txBody>
      </p:sp>
      <p:sp>
        <p:nvSpPr>
          <p:cNvPr id="4" name="Slide Number Placeholder 3"/>
          <p:cNvSpPr>
            <a:spLocks noGrp="1"/>
          </p:cNvSpPr>
          <p:nvPr>
            <p:ph type="sldNum" sz="quarter" idx="10"/>
          </p:nvPr>
        </p:nvSpPr>
        <p:spPr/>
        <p:txBody>
          <a:bodyPr/>
          <a:lstStyle/>
          <a:p>
            <a:fld id="{9360C406-677E-4A72-979E-F9C69F4A8E0B}" type="slidenum">
              <a:rPr lang="en-US" smtClean="0"/>
              <a:pPr/>
              <a:t>14</a:t>
            </a:fld>
            <a:endParaRPr lang="en-US"/>
          </a:p>
        </p:txBody>
      </p:sp>
    </p:spTree>
    <p:extLst>
      <p:ext uri="{BB962C8B-B14F-4D97-AF65-F5344CB8AC3E}">
        <p14:creationId xmlns="" xmlns:p14="http://schemas.microsoft.com/office/powerpoint/2010/main" val="2265455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Universal Account Number (UAN)</a:t>
            </a:r>
          </a:p>
          <a:p>
            <a:endParaRPr lang="en-US" dirty="0" smtClean="0"/>
          </a:p>
          <a:p>
            <a:r>
              <a:rPr lang="en-US" dirty="0" smtClean="0"/>
              <a:t>Besides this, the government will launch unified web portal LIN (Labour Identification Number) for simplifying business regulations and bring in transparency and accountability in </a:t>
            </a:r>
            <a:r>
              <a:rPr lang="en-US" dirty="0" err="1" smtClean="0"/>
              <a:t>labour</a:t>
            </a:r>
            <a:r>
              <a:rPr lang="en-US" dirty="0" smtClean="0"/>
              <a:t> inspections by various agencies and bodies under the administrative control of </a:t>
            </a:r>
            <a:r>
              <a:rPr lang="en-US" dirty="0" err="1" smtClean="0"/>
              <a:t>labour</a:t>
            </a:r>
            <a:r>
              <a:rPr lang="en-US" dirty="0" smtClean="0"/>
              <a:t> ministry. This Web portal will provide for filing of single harmonized annual returns by the employers.</a:t>
            </a:r>
          </a:p>
          <a:p>
            <a:r>
              <a:rPr lang="en-US" dirty="0" smtClean="0"/>
              <a:t>The employers will be allotted LIN after registration on web portal. The enforcement agency will upload the data of inspection on the Web portal which will be updated periodically. This portal would provide online reporting of harmonized inspection report by </a:t>
            </a:r>
            <a:r>
              <a:rPr lang="en-US" dirty="0" err="1" smtClean="0"/>
              <a:t>labour</a:t>
            </a:r>
            <a:r>
              <a:rPr lang="en-US" dirty="0" smtClean="0"/>
              <a:t> inspectors and inspecting officers of other bodies such as EPFO administered by </a:t>
            </a:r>
            <a:r>
              <a:rPr lang="en-US" dirty="0" err="1" smtClean="0"/>
              <a:t>labour</a:t>
            </a:r>
            <a:r>
              <a:rPr lang="en-US" dirty="0" smtClean="0"/>
              <a:t> ministry. PTI</a:t>
            </a:r>
            <a:endParaRPr lang="en-US" dirty="0"/>
          </a:p>
        </p:txBody>
      </p:sp>
      <p:sp>
        <p:nvSpPr>
          <p:cNvPr id="4" name="Slide Number Placeholder 3"/>
          <p:cNvSpPr>
            <a:spLocks noGrp="1"/>
          </p:cNvSpPr>
          <p:nvPr>
            <p:ph type="sldNum" sz="quarter" idx="10"/>
          </p:nvPr>
        </p:nvSpPr>
        <p:spPr/>
        <p:txBody>
          <a:bodyPr/>
          <a:lstStyle/>
          <a:p>
            <a:fld id="{9360C406-677E-4A72-979E-F9C69F4A8E0B}" type="slidenum">
              <a:rPr lang="en-US" smtClean="0"/>
              <a:pPr/>
              <a:t>15</a:t>
            </a:fld>
            <a:endParaRPr lang="en-US"/>
          </a:p>
        </p:txBody>
      </p:sp>
    </p:spTree>
    <p:extLst>
      <p:ext uri="{BB962C8B-B14F-4D97-AF65-F5344CB8AC3E}">
        <p14:creationId xmlns="" xmlns:p14="http://schemas.microsoft.com/office/powerpoint/2010/main" val="138339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At present, IT act Sec 80C now allows tax reliefs for </a:t>
            </a:r>
            <a:r>
              <a:rPr lang="en-US" sz="1200" b="0" i="0" u="none" strike="noStrike" kern="1200" dirty="0" err="1" smtClean="0">
                <a:solidFill>
                  <a:schemeClr val="tx1"/>
                </a:solidFill>
                <a:effectLst/>
                <a:latin typeface="+mn-lt"/>
                <a:ea typeface="+mn-ea"/>
                <a:cs typeface="+mn-cs"/>
              </a:rPr>
              <a:t>upto</a:t>
            </a:r>
            <a:r>
              <a:rPr lang="en-US" sz="1200" b="0" i="0" u="none" strike="noStrike" kern="1200" dirty="0" smtClean="0">
                <a:solidFill>
                  <a:schemeClr val="tx1"/>
                </a:solidFill>
                <a:effectLst/>
                <a:latin typeface="+mn-lt"/>
                <a:ea typeface="+mn-ea"/>
                <a:cs typeface="+mn-cs"/>
              </a:rPr>
              <a:t> Rs.1.50 lakh invested in PPF, NPS, Insurance etc. Rajanbhai says this limit should be increased further. In recent years, National savings rate reduced from &gt;35% to ~30% of GDP. IF tax relief increased, </a:t>
            </a:r>
            <a:r>
              <a:rPr lang="en-US" sz="1200" b="0" i="0" u="none" strike="noStrike" kern="1200" dirty="0" err="1" smtClean="0">
                <a:solidFill>
                  <a:schemeClr val="tx1"/>
                </a:solidFill>
                <a:effectLst/>
                <a:latin typeface="+mn-lt"/>
                <a:ea typeface="+mn-ea"/>
                <a:cs typeface="+mn-cs"/>
              </a:rPr>
              <a:t>juntaa</a:t>
            </a:r>
            <a:r>
              <a:rPr lang="en-US" sz="1200" b="0" i="0" u="none" strike="noStrike" kern="1200" dirty="0" smtClean="0">
                <a:solidFill>
                  <a:schemeClr val="tx1"/>
                </a:solidFill>
                <a:effectLst/>
                <a:latin typeface="+mn-lt"/>
                <a:ea typeface="+mn-ea"/>
                <a:cs typeface="+mn-cs"/>
              </a:rPr>
              <a:t> will save more money and through financial intermediaries it can become credit/capital for faster growth of Indian economy.</a:t>
            </a:r>
            <a:r>
              <a:rPr lang="en-US" dirty="0" smtClean="0"/>
              <a:t> </a:t>
            </a:r>
            <a:endParaRPr lang="en-US" dirty="0"/>
          </a:p>
        </p:txBody>
      </p:sp>
      <p:sp>
        <p:nvSpPr>
          <p:cNvPr id="4" name="Slide Number Placeholder 3"/>
          <p:cNvSpPr>
            <a:spLocks noGrp="1"/>
          </p:cNvSpPr>
          <p:nvPr>
            <p:ph type="sldNum" sz="quarter" idx="10"/>
          </p:nvPr>
        </p:nvSpPr>
        <p:spPr/>
        <p:txBody>
          <a:bodyPr/>
          <a:lstStyle/>
          <a:p>
            <a:fld id="{9360C406-677E-4A72-979E-F9C69F4A8E0B}" type="slidenum">
              <a:rPr lang="en-US" smtClean="0"/>
              <a:pPr/>
              <a:t>16</a:t>
            </a:fld>
            <a:endParaRPr lang="en-US"/>
          </a:p>
        </p:txBody>
      </p:sp>
    </p:spTree>
    <p:extLst>
      <p:ext uri="{BB962C8B-B14F-4D97-AF65-F5344CB8AC3E}">
        <p14:creationId xmlns="" xmlns:p14="http://schemas.microsoft.com/office/powerpoint/2010/main" val="245210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insurance?</a:t>
            </a:r>
            <a:endParaRPr lang="en-US" dirty="0"/>
          </a:p>
        </p:txBody>
      </p:sp>
      <p:sp>
        <p:nvSpPr>
          <p:cNvPr id="4" name="Slide Number Placeholder 3"/>
          <p:cNvSpPr>
            <a:spLocks noGrp="1"/>
          </p:cNvSpPr>
          <p:nvPr>
            <p:ph type="sldNum" sz="quarter" idx="10"/>
          </p:nvPr>
        </p:nvSpPr>
        <p:spPr/>
        <p:txBody>
          <a:bodyPr/>
          <a:lstStyle/>
          <a:p>
            <a:fld id="{9360C406-677E-4A72-979E-F9C69F4A8E0B}" type="slidenum">
              <a:rPr lang="en-US" smtClean="0"/>
              <a:pPr/>
              <a:t>23</a:t>
            </a:fld>
            <a:endParaRPr lang="en-US"/>
          </a:p>
        </p:txBody>
      </p:sp>
    </p:spTree>
    <p:extLst>
      <p:ext uri="{BB962C8B-B14F-4D97-AF65-F5344CB8AC3E}">
        <p14:creationId xmlns="" xmlns:p14="http://schemas.microsoft.com/office/powerpoint/2010/main" val="1454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Uberrima</a:t>
            </a:r>
            <a:r>
              <a:rPr lang="en-US" dirty="0" smtClean="0"/>
              <a:t> fides: utmost good faith- if client gives wrong info=&gt; company not liable to pay</a:t>
            </a:r>
          </a:p>
          <a:p>
            <a:r>
              <a:rPr lang="en-US" dirty="0" smtClean="0"/>
              <a:t>Indemnity: client can’t make “profit” on his loss.</a:t>
            </a:r>
          </a:p>
          <a:p>
            <a:r>
              <a:rPr lang="en-US" dirty="0" smtClean="0"/>
              <a:t>Subrogation: IF negligent third party responsible for loss. Client can’t claim from him. Insurance co. pays clients then recovers $$ from negligent third party.</a:t>
            </a:r>
          </a:p>
          <a:p>
            <a:r>
              <a:rPr lang="en-US" dirty="0" err="1" smtClean="0"/>
              <a:t>Causa</a:t>
            </a:r>
            <a:r>
              <a:rPr lang="en-US" dirty="0" smtClean="0"/>
              <a:t> </a:t>
            </a:r>
            <a:r>
              <a:rPr lang="en-US" dirty="0" err="1" smtClean="0"/>
              <a:t>proxima</a:t>
            </a:r>
            <a:r>
              <a:rPr lang="en-US" dirty="0" smtClean="0"/>
              <a:t>: loss cause has to be direct and insured one.</a:t>
            </a:r>
          </a:p>
          <a:p>
            <a:r>
              <a:rPr lang="en-US" dirty="0" smtClean="0"/>
              <a:t>Insurable interest: e.g. husband on wife’s life; merchant on his cargo. otherwise “wagering / betting /gambling” contract if direct interest is absent.</a:t>
            </a:r>
          </a:p>
          <a:p>
            <a:endParaRPr lang="en-US" dirty="0"/>
          </a:p>
        </p:txBody>
      </p:sp>
      <p:sp>
        <p:nvSpPr>
          <p:cNvPr id="4" name="Slide Number Placeholder 3"/>
          <p:cNvSpPr>
            <a:spLocks noGrp="1"/>
          </p:cNvSpPr>
          <p:nvPr>
            <p:ph type="sldNum" sz="quarter" idx="10"/>
          </p:nvPr>
        </p:nvSpPr>
        <p:spPr/>
        <p:txBody>
          <a:bodyPr/>
          <a:lstStyle/>
          <a:p>
            <a:fld id="{0784C06A-F80D-4536-ACAC-5E70405B9FEF}" type="slidenum">
              <a:rPr lang="en-US" smtClean="0"/>
              <a:pPr/>
              <a:t>30</a:t>
            </a:fld>
            <a:endParaRPr lang="en-US"/>
          </a:p>
        </p:txBody>
      </p:sp>
    </p:spTree>
    <p:extLst>
      <p:ext uri="{BB962C8B-B14F-4D97-AF65-F5344CB8AC3E}">
        <p14:creationId xmlns="" xmlns:p14="http://schemas.microsoft.com/office/powerpoint/2010/main" val="3071402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is not exhaustive</a:t>
            </a:r>
            <a:endParaRPr lang="en-US" dirty="0"/>
          </a:p>
        </p:txBody>
      </p:sp>
      <p:sp>
        <p:nvSpPr>
          <p:cNvPr id="4" name="Slide Number Placeholder 3"/>
          <p:cNvSpPr>
            <a:spLocks noGrp="1"/>
          </p:cNvSpPr>
          <p:nvPr>
            <p:ph type="sldNum" sz="quarter" idx="10"/>
          </p:nvPr>
        </p:nvSpPr>
        <p:spPr/>
        <p:txBody>
          <a:bodyPr/>
          <a:lstStyle/>
          <a:p>
            <a:fld id="{9360C406-677E-4A72-979E-F9C69F4A8E0B}" type="slidenum">
              <a:rPr lang="en-US" smtClean="0"/>
              <a:pPr/>
              <a:t>32</a:t>
            </a:fld>
            <a:endParaRPr lang="en-US"/>
          </a:p>
        </p:txBody>
      </p:sp>
    </p:spTree>
    <p:extLst>
      <p:ext uri="{BB962C8B-B14F-4D97-AF65-F5344CB8AC3E}">
        <p14:creationId xmlns="" xmlns:p14="http://schemas.microsoft.com/office/powerpoint/2010/main" val="2186465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Technical provisions: beneficiary nominee and collector nominee…..X</a:t>
            </a:r>
          </a:p>
          <a:p>
            <a:endParaRPr lang="en-US"/>
          </a:p>
        </p:txBody>
      </p:sp>
      <p:sp>
        <p:nvSpPr>
          <p:cNvPr id="4" name="Slide Number Placeholder 3"/>
          <p:cNvSpPr>
            <a:spLocks noGrp="1"/>
          </p:cNvSpPr>
          <p:nvPr>
            <p:ph type="sldNum" sz="quarter" idx="10"/>
          </p:nvPr>
        </p:nvSpPr>
        <p:spPr/>
        <p:txBody>
          <a:bodyPr/>
          <a:lstStyle/>
          <a:p>
            <a:fld id="{9360C406-677E-4A72-979E-F9C69F4A8E0B}" type="slidenum">
              <a:rPr lang="en-US" smtClean="0"/>
              <a:pPr/>
              <a:t>35</a:t>
            </a:fld>
            <a:endParaRPr lang="en-US"/>
          </a:p>
        </p:txBody>
      </p:sp>
    </p:spTree>
    <p:extLst>
      <p:ext uri="{BB962C8B-B14F-4D97-AF65-F5344CB8AC3E}">
        <p14:creationId xmlns="" xmlns:p14="http://schemas.microsoft.com/office/powerpoint/2010/main" val="373106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like American recession led to birth of RBI here too legal </a:t>
            </a:r>
            <a:r>
              <a:rPr lang="en-US" baseline="0" dirty="0" err="1" smtClean="0"/>
              <a:t>initivates</a:t>
            </a:r>
            <a:endParaRPr lang="en-US" dirty="0"/>
          </a:p>
        </p:txBody>
      </p:sp>
      <p:sp>
        <p:nvSpPr>
          <p:cNvPr id="4" name="Slide Number Placeholder 3"/>
          <p:cNvSpPr>
            <a:spLocks noGrp="1"/>
          </p:cNvSpPr>
          <p:nvPr>
            <p:ph type="sldNum" sz="quarter" idx="10"/>
          </p:nvPr>
        </p:nvSpPr>
        <p:spPr/>
        <p:txBody>
          <a:bodyPr/>
          <a:lstStyle/>
          <a:p>
            <a:fld id="{9360C406-677E-4A72-979E-F9C69F4A8E0B}" type="slidenum">
              <a:rPr lang="en-US" smtClean="0"/>
              <a:pPr/>
              <a:t>54</a:t>
            </a:fld>
            <a:endParaRPr lang="en-US"/>
          </a:p>
        </p:txBody>
      </p:sp>
    </p:spTree>
    <p:extLst>
      <p:ext uri="{BB962C8B-B14F-4D97-AF65-F5344CB8AC3E}">
        <p14:creationId xmlns="" xmlns:p14="http://schemas.microsoft.com/office/powerpoint/2010/main" val="1451147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D23AD974-9D12-4734-9AD4-68714541C30F}" type="datetimeFigureOut">
              <a:rPr lang="en-US" smtClean="0"/>
              <a:pPr/>
              <a:t>6/26/2015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E3DDC8A3-BEB3-47EC-A5D1-B30EB8C8137E}" type="slidenum">
              <a:rPr lang="en-US" smtClean="0"/>
              <a:pPr/>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 xmlns:p14="http://schemas.microsoft.com/office/powerpoint/2010/main" val="1232230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2920999"/>
            <a:ext cx="3053918"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 xmlns:p14="http://schemas.microsoft.com/office/powerpoint/2010/main" val="153000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 xmlns:p14="http://schemas.microsoft.com/office/powerpoint/2010/main" val="113201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 xmlns:p14="http://schemas.microsoft.com/office/powerpoint/2010/main" val="151673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 xmlns:p14="http://schemas.microsoft.com/office/powerpoint/2010/main" val="123992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 xmlns:p14="http://schemas.microsoft.com/office/powerpoint/2010/main" val="5000177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AD974-9D12-4734-9AD4-68714541C30F}" type="datetimeFigureOut">
              <a:rPr lang="en-US" smtClean="0"/>
              <a:pPr/>
              <a:t>6/26/2015</a:t>
            </a:fld>
            <a:endParaRPr lang="en-US"/>
          </a:p>
        </p:txBody>
      </p:sp>
      <p:sp>
        <p:nvSpPr>
          <p:cNvPr id="7" name="Slide Number Placeholder 6"/>
          <p:cNvSpPr>
            <a:spLocks noGrp="1"/>
          </p:cNvSpPr>
          <p:nvPr>
            <p:ph type="sldNum" sz="quarter" idx="12"/>
          </p:nvPr>
        </p:nvSpPr>
        <p:spPr/>
        <p:txBody>
          <a:bodyPr/>
          <a:lstStyle/>
          <a:p>
            <a:fld id="{E3DDC8A3-BEB3-47EC-A5D1-B30EB8C8137E}" type="slidenum">
              <a:rPr lang="en-US" smtClean="0"/>
              <a:pPr/>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6199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D23AD974-9D12-4734-9AD4-68714541C30F}" type="datetimeFigureOut">
              <a:rPr lang="en-US" smtClean="0"/>
              <a:pPr/>
              <a:t>6/26/2015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E3DDC8A3-BEB3-47EC-A5D1-B30EB8C8137E}" type="slidenum">
              <a:rPr lang="en-US" smtClean="0"/>
              <a:pPr/>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7256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45534" y="1233488"/>
            <a:ext cx="5752042"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750454"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D23AD974-9D12-4734-9AD4-68714541C30F}" type="datetimeFigureOut">
              <a:rPr lang="en-US" smtClean="0"/>
              <a:pPr/>
              <a:t>6/26/2015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E3DDC8A3-BEB3-47EC-A5D1-B30EB8C8137E}" type="slidenum">
              <a:rPr lang="en-US" smtClean="0"/>
              <a:pPr/>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8" name="Content Placeholder 7"/>
          <p:cNvSpPr>
            <a:spLocks noGrp="1"/>
          </p:cNvSpPr>
          <p:nvPr>
            <p:ph sz="quarter" idx="14"/>
          </p:nvPr>
        </p:nvSpPr>
        <p:spPr>
          <a:xfrm>
            <a:off x="0" y="4885267"/>
            <a:ext cx="2201333" cy="1972733"/>
          </a:xfrm>
        </p:spPr>
        <p:style>
          <a:lnRef idx="2">
            <a:schemeClr val="accent6"/>
          </a:lnRef>
          <a:fillRef idx="1">
            <a:schemeClr val="lt1"/>
          </a:fillRef>
          <a:effectRef idx="0">
            <a:schemeClr val="accent6"/>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7"/>
          <p:cNvSpPr>
            <a:spLocks noGrp="1"/>
          </p:cNvSpPr>
          <p:nvPr>
            <p:ph sz="quarter" idx="15"/>
          </p:nvPr>
        </p:nvSpPr>
        <p:spPr>
          <a:xfrm>
            <a:off x="9982200" y="4885266"/>
            <a:ext cx="2201333" cy="1972733"/>
          </a:xfrm>
        </p:spPr>
        <p:style>
          <a:lnRef idx="2">
            <a:schemeClr val="accent4"/>
          </a:lnRef>
          <a:fillRef idx="1">
            <a:schemeClr val="lt1"/>
          </a:fillRef>
          <a:effectRef idx="0">
            <a:schemeClr val="accent4"/>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419522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 xmlns:p14="http://schemas.microsoft.com/office/powerpoint/2010/main" val="1707198056"/>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3AD974-9D12-4734-9AD4-68714541C30F}" type="datetimeFigureOut">
              <a:rPr lang="en-US" smtClean="0"/>
              <a:pPr/>
              <a:t>6/26/2015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DDC8A3-BEB3-47EC-A5D1-B30EB8C8137E}" type="slidenum">
              <a:rPr lang="en-US" smtClean="0"/>
              <a:pPr/>
              <a:t>‹#›</a:t>
            </a:fld>
            <a:endParaRPr lang="en-US"/>
          </a:p>
        </p:txBody>
      </p:sp>
    </p:spTree>
    <p:extLst>
      <p:ext uri="{BB962C8B-B14F-4D97-AF65-F5344CB8AC3E}">
        <p14:creationId xmlns="" xmlns:p14="http://schemas.microsoft.com/office/powerpoint/2010/main" val="148956110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 xmlns:p14="http://schemas.microsoft.com/office/powerpoint/2010/main" val="38264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DDC8A3-BEB3-47EC-A5D1-B30EB8C8137E}" type="slidenum">
              <a:rPr lang="en-US" smtClean="0"/>
              <a:pPr/>
              <a:t>‹#›</a:t>
            </a:fld>
            <a:endParaRPr lang="en-US"/>
          </a:p>
        </p:txBody>
      </p:sp>
    </p:spTree>
    <p:extLst>
      <p:ext uri="{BB962C8B-B14F-4D97-AF65-F5344CB8AC3E}">
        <p14:creationId xmlns="" xmlns:p14="http://schemas.microsoft.com/office/powerpoint/2010/main" val="185698408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DDC8A3-BEB3-47EC-A5D1-B30EB8C8137E}" type="slidenum">
              <a:rPr lang="en-US" smtClean="0"/>
              <a:pPr/>
              <a:t>‹#›</a:t>
            </a:fld>
            <a:endParaRPr lang="en-US"/>
          </a:p>
        </p:txBody>
      </p:sp>
    </p:spTree>
    <p:extLst>
      <p:ext uri="{BB962C8B-B14F-4D97-AF65-F5344CB8AC3E}">
        <p14:creationId xmlns="" xmlns:p14="http://schemas.microsoft.com/office/powerpoint/2010/main" val="312280752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Tree>
    <p:extLst>
      <p:ext uri="{BB962C8B-B14F-4D97-AF65-F5344CB8AC3E}">
        <p14:creationId xmlns="" xmlns:p14="http://schemas.microsoft.com/office/powerpoint/2010/main" val="10802452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362479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0377F5-E958-4CB0-B7E1-AB419256FD43}" type="slidenum">
              <a:rPr lang="en-US" smtClean="0"/>
              <a:pPr/>
              <a:t>‹#›</a:t>
            </a:fld>
            <a:endParaRPr lang="en-US"/>
          </a:p>
        </p:txBody>
      </p:sp>
      <p:sp>
        <p:nvSpPr>
          <p:cNvPr id="5" name="Picture Placeholder 4"/>
          <p:cNvSpPr>
            <a:spLocks noGrp="1"/>
          </p:cNvSpPr>
          <p:nvPr>
            <p:ph type="pic" sz="quarter" idx="13"/>
          </p:nvPr>
        </p:nvSpPr>
        <p:spPr>
          <a:xfrm>
            <a:off x="0" y="0"/>
            <a:ext cx="12192000" cy="6883400"/>
          </a:xfrm>
        </p:spPr>
        <p:txBody>
          <a:bodyPr/>
          <a:lstStyle/>
          <a:p>
            <a:r>
              <a:rPr lang="en-US" smtClean="0"/>
              <a:t>Click icon to add picture</a:t>
            </a:r>
            <a:endParaRPr lang="en-JM"/>
          </a:p>
        </p:txBody>
      </p:sp>
    </p:spTree>
    <p:extLst>
      <p:ext uri="{BB962C8B-B14F-4D97-AF65-F5344CB8AC3E}">
        <p14:creationId xmlns="" xmlns:p14="http://schemas.microsoft.com/office/powerpoint/2010/main" val="253171601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mart_art_No_ANIM">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
        <p:nvSpPr>
          <p:cNvPr id="8" name="Title 1"/>
          <p:cNvSpPr>
            <a:spLocks noGrp="1"/>
          </p:cNvSpPr>
          <p:nvPr>
            <p:ph type="title"/>
          </p:nvPr>
        </p:nvSpPr>
        <p:spPr>
          <a:xfrm>
            <a:off x="838200" y="93848"/>
            <a:ext cx="10515600" cy="701675"/>
          </a:xfrm>
          <a:prstGeom prst="roundRect">
            <a:avLst/>
          </a:prstGeom>
          <a:solidFill>
            <a:schemeClr val="accent4">
              <a:lumMod val="20000"/>
              <a:lumOff val="80000"/>
            </a:schemeClr>
          </a:solidFill>
          <a:ln w="38100">
            <a:solidFill>
              <a:srgbClr val="FFC000"/>
            </a:solidFill>
          </a:ln>
        </p:spPr>
        <p:style>
          <a:lnRef idx="2">
            <a:schemeClr val="accent5"/>
          </a:lnRef>
          <a:fillRef idx="1">
            <a:schemeClr val="lt1"/>
          </a:fillRef>
          <a:effectRef idx="0">
            <a:schemeClr val="accent5"/>
          </a:effectRef>
          <a:fontRef idx="none"/>
        </p:style>
        <p:txBody>
          <a:bodyPr/>
          <a:lstStyle>
            <a:lvl1pPr algn="ctr">
              <a:defRPr>
                <a:solidFill>
                  <a:schemeClr val="tx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 xmlns:p14="http://schemas.microsoft.com/office/powerpoint/2010/main" val="14039720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pic>
        <p:nvPicPr>
          <p:cNvPr id="2" name="Picture 1"/>
          <p:cNvPicPr>
            <a:picLocks noChangeAspect="1"/>
          </p:cNvPicPr>
          <p:nvPr/>
        </p:nvPicPr>
        <p:blipFill>
          <a:blip r:embed="rId2"/>
          <a:stretch>
            <a:fillRect/>
          </a:stretch>
        </p:blipFill>
        <p:spPr>
          <a:xfrm rot="5400000">
            <a:off x="9692668" y="2774938"/>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 xmlns:p14="http://schemas.microsoft.com/office/powerpoint/2010/main" val="20909671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8" name="Title 1"/>
          <p:cNvSpPr>
            <a:spLocks noGrp="1"/>
          </p:cNvSpPr>
          <p:nvPr>
            <p:ph type="title"/>
          </p:nvPr>
        </p:nvSpPr>
        <p:spPr>
          <a:xfrm>
            <a:off x="8259353" y="646331"/>
            <a:ext cx="3712513"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4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124245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3">
              <a:lumMod val="20000"/>
              <a:lumOff val="80000"/>
            </a:schemeClr>
          </a:solidFill>
          <a:ln w="28575">
            <a:solidFill>
              <a:schemeClr val="accent2">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 xmlns:p14="http://schemas.microsoft.com/office/powerpoint/2010/main" val="386505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 xmlns:p14="http://schemas.microsoft.com/office/powerpoint/2010/main" val="88561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 xmlns:p14="http://schemas.microsoft.com/office/powerpoint/2010/main" val="315845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3AD974-9D12-4734-9AD4-68714541C30F}" type="datetimeFigureOut">
              <a:rPr lang="en-US" smtClean="0"/>
              <a:pPr/>
              <a:t>6/26/2015</a:t>
            </a:fld>
            <a:endParaRPr lang="en-US"/>
          </a:p>
        </p:txBody>
      </p:sp>
      <p:sp>
        <p:nvSpPr>
          <p:cNvPr id="6" name="Slide Number Placeholder 5"/>
          <p:cNvSpPr>
            <a:spLocks noGrp="1"/>
          </p:cNvSpPr>
          <p:nvPr>
            <p:ph type="sldNum" sz="quarter" idx="12"/>
          </p:nvPr>
        </p:nvSpPr>
        <p:spPr/>
        <p:txBody>
          <a:bodyPr/>
          <a:lstStyle/>
          <a:p>
            <a:fld id="{E3DDC8A3-BEB3-47EC-A5D1-B30EB8C8137E}" type="slidenum">
              <a:rPr lang="en-US" smtClean="0"/>
              <a:pPr/>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 xmlns:p14="http://schemas.microsoft.com/office/powerpoint/2010/main" val="390665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3AD974-9D12-4734-9AD4-68714541C30F}" type="datetimeFigureOut">
              <a:rPr lang="en-US" smtClean="0"/>
              <a:pPr/>
              <a:t>6/26/2015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DDC8A3-BEB3-47EC-A5D1-B30EB8C8137E}" type="slidenum">
              <a:rPr lang="en-US" smtClean="0"/>
              <a:pPr/>
              <a:t>‹#›</a:t>
            </a:fld>
            <a:endParaRPr lang="en-US"/>
          </a:p>
        </p:txBody>
      </p:sp>
    </p:spTree>
    <p:extLst>
      <p:ext uri="{BB962C8B-B14F-4D97-AF65-F5344CB8AC3E}">
        <p14:creationId xmlns="" xmlns:p14="http://schemas.microsoft.com/office/powerpoint/2010/main" val="2504062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13"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1.xml"/><Relationship Id="rId12"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19.xml"/><Relationship Id="rId6" Type="http://schemas.openxmlformats.org/officeDocument/2006/relationships/diagramQuickStyle" Target="../diagrams/quickStyle1.xml"/><Relationship Id="rId11" Type="http://schemas.openxmlformats.org/officeDocument/2006/relationships/diagramColors" Target="../diagrams/colors2.xml"/><Relationship Id="rId5" Type="http://schemas.openxmlformats.org/officeDocument/2006/relationships/diagramLayout" Target="../diagrams/layout1.xml"/><Relationship Id="rId10" Type="http://schemas.openxmlformats.org/officeDocument/2006/relationships/diagramQuickStyle" Target="../diagrams/quickStyle2.xml"/><Relationship Id="rId4" Type="http://schemas.openxmlformats.org/officeDocument/2006/relationships/diagramData" Target="../diagrams/data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hyperlink" Target="http://www.epfindia.com/epfbrief.html"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hyperlink" Target="pfrda.org.in/index1.cshtml?lsid=84" TargetMode="External"/><Relationship Id="rId7" Type="http://schemas.openxmlformats.org/officeDocument/2006/relationships/diagramColors" Target="../diagrams/colors9.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7" Type="http://schemas.microsoft.com/office/2007/relationships/diagramDrawing" Target="../diagrams/drawing11.xml"/><Relationship Id="rId2" Type="http://schemas.openxmlformats.org/officeDocument/2006/relationships/diagramData" Target="../diagrams/data11.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3.xml"/><Relationship Id="rId7" Type="http://schemas.microsoft.com/office/2007/relationships/diagramDrawing" Target="../diagrams/drawing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7" Type="http://schemas.microsoft.com/office/2007/relationships/diagramDrawing" Target="../diagrams/drawing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63.png"/><Relationship Id="rId7" Type="http://schemas.openxmlformats.org/officeDocument/2006/relationships/diagramColors" Target="../diagrams/colors29.xm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5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4.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9.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9.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3.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7.xml"/><Relationship Id="rId7" Type="http://schemas.microsoft.com/office/2007/relationships/diagramDrawing" Target="../diagrams/drawing37.xml"/><Relationship Id="rId2" Type="http://schemas.openxmlformats.org/officeDocument/2006/relationships/diagramData" Target="../diagrams/data37.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mrunal.org/2014/06/current-may-week1p2-economy-financial-resolution-authority-reena-benerjee-committee-bancassurance-minor-bank-accounts-enforcement-day.html"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3.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9.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3.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41.xml"/><Relationship Id="rId7" Type="http://schemas.microsoft.com/office/2007/relationships/diagramDrawing" Target="../diagrams/drawing41.xml"/><Relationship Id="rId2" Type="http://schemas.openxmlformats.org/officeDocument/2006/relationships/diagramData" Target="../diagrams/data41.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3.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2.xml"/><Relationship Id="rId2" Type="http://schemas.openxmlformats.org/officeDocument/2006/relationships/image" Target="../media/image85.png"/><Relationship Id="rId1" Type="http://schemas.openxmlformats.org/officeDocument/2006/relationships/slideLayout" Target="../slideLayouts/slideLayout19.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esic.nic.in/benefits.php"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4.xml"/><Relationship Id="rId6" Type="http://schemas.microsoft.com/office/2007/relationships/diagramDrawing" Target="../diagrams/drawing43.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grayscl/>
          </a:blip>
          <a:stretch>
            <a:fillRect/>
          </a:stretch>
        </p:blipFill>
        <p:spPr>
          <a:xfrm>
            <a:off x="6018835" y="0"/>
            <a:ext cx="6081725" cy="6975739"/>
          </a:xfrm>
          <a:prstGeom prst="rect">
            <a:avLst/>
          </a:prstGeom>
        </p:spPr>
      </p:pic>
      <p:sp>
        <p:nvSpPr>
          <p:cNvPr id="8" name="Frame 7"/>
          <p:cNvSpPr/>
          <p:nvPr/>
        </p:nvSpPr>
        <p:spPr>
          <a:xfrm>
            <a:off x="8262190" y="3487869"/>
            <a:ext cx="2005584" cy="3372928"/>
          </a:xfrm>
          <a:prstGeom prst="frame">
            <a:avLst>
              <a:gd name="adj1" fmla="val 6478"/>
            </a:avLst>
          </a:prstGeom>
          <a:solidFill>
            <a:srgbClr val="FFC000"/>
          </a:solidFill>
          <a:ln cap="sq" cmpd="thinThick">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24578" y="3487869"/>
            <a:ext cx="2031869" cy="1974723"/>
          </a:xfrm>
          <a:prstGeom prst="rect">
            <a:avLst/>
          </a:prstGeom>
        </p:spPr>
      </p:pic>
      <p:pic>
        <p:nvPicPr>
          <p:cNvPr id="10" name="Picture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068691" y="0"/>
            <a:ext cx="2031869" cy="1974723"/>
          </a:xfrm>
          <a:prstGeom prst="rect">
            <a:avLst/>
          </a:prstGeo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303899" y="-1"/>
            <a:ext cx="2031869" cy="1974723"/>
          </a:xfrm>
          <a:prstGeom prst="rect">
            <a:avLst/>
          </a:prstGeom>
        </p:spPr>
      </p:pic>
      <p:graphicFrame>
        <p:nvGraphicFramePr>
          <p:cNvPr id="12" name="Content Placeholder 7"/>
          <p:cNvGraphicFramePr>
            <a:graphicFrameLocks/>
          </p:cNvGraphicFramePr>
          <p:nvPr>
            <p:extLst/>
          </p:nvPr>
        </p:nvGraphicFramePr>
        <p:xfrm>
          <a:off x="0" y="0"/>
          <a:ext cx="6187440" cy="31899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Left Arrow Callout 12"/>
          <p:cNvSpPr/>
          <p:nvPr/>
        </p:nvSpPr>
        <p:spPr>
          <a:xfrm>
            <a:off x="5818632" y="822960"/>
            <a:ext cx="2258568" cy="722376"/>
          </a:xfrm>
          <a:prstGeom prst="leftArrowCallout">
            <a:avLst>
              <a:gd name="adj1" fmla="val 25000"/>
              <a:gd name="adj2" fmla="val 25000"/>
              <a:gd name="adj3" fmla="val 25000"/>
              <a:gd name="adj4" fmla="val 85036"/>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Last Time</a:t>
            </a:r>
            <a:endParaRPr lang="en-US" sz="2800" dirty="0">
              <a:latin typeface="Franklin Gothic Medium Cond" panose="020B0606030402020204" pitchFamily="34" charset="0"/>
            </a:endParaRPr>
          </a:p>
        </p:txBody>
      </p:sp>
      <p:graphicFrame>
        <p:nvGraphicFramePr>
          <p:cNvPr id="14" name="Content Placeholder 5"/>
          <p:cNvGraphicFramePr>
            <a:graphicFrameLocks/>
          </p:cNvGraphicFramePr>
          <p:nvPr>
            <p:extLst/>
          </p:nvPr>
        </p:nvGraphicFramePr>
        <p:xfrm>
          <a:off x="146649" y="3338422"/>
          <a:ext cx="5788325" cy="33470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5" name="Picture 1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356650" y="3487868"/>
            <a:ext cx="2031869" cy="1974723"/>
          </a:xfrm>
          <a:prstGeom prst="rect">
            <a:avLst/>
          </a:prstGeom>
        </p:spPr>
      </p:pic>
    </p:spTree>
    <p:extLst>
      <p:ext uri="{BB962C8B-B14F-4D97-AF65-F5344CB8AC3E}">
        <p14:creationId xmlns="" xmlns:p14="http://schemas.microsoft.com/office/powerpoint/2010/main" val="54191989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graphicEl>
                                              <a:dgm id="{AD3F2361-9061-4969-856E-25B6A6C5055B}"/>
                                            </p:graphicEl>
                                          </p:spTgt>
                                        </p:tgtEl>
                                        <p:attrNameLst>
                                          <p:attrName>style.visibility</p:attrName>
                                        </p:attrNameLst>
                                      </p:cBhvr>
                                      <p:to>
                                        <p:strVal val="visible"/>
                                      </p:to>
                                    </p:set>
                                    <p:animEffect transition="in" filter="fade">
                                      <p:cBhvr>
                                        <p:cTn id="12" dur="500"/>
                                        <p:tgtEl>
                                          <p:spTgt spid="14">
                                            <p:graphicEl>
                                              <a:dgm id="{AD3F2361-9061-4969-856E-25B6A6C5055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graphicEl>
                                              <a:dgm id="{7DC58103-6D49-44B7-A411-7EF167CC21FA}"/>
                                            </p:graphicEl>
                                          </p:spTgt>
                                        </p:tgtEl>
                                        <p:attrNameLst>
                                          <p:attrName>style.visibility</p:attrName>
                                        </p:attrNameLst>
                                      </p:cBhvr>
                                      <p:to>
                                        <p:strVal val="visible"/>
                                      </p:to>
                                    </p:set>
                                    <p:animEffect transition="in" filter="fade">
                                      <p:cBhvr>
                                        <p:cTn id="15" dur="500"/>
                                        <p:tgtEl>
                                          <p:spTgt spid="14">
                                            <p:graphicEl>
                                              <a:dgm id="{7DC58103-6D49-44B7-A411-7EF167CC21F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graphicEl>
                                              <a:dgm id="{A0ACBEA9-884B-4823-8FD2-0AE0B8FD0CC0}"/>
                                            </p:graphicEl>
                                          </p:spTgt>
                                        </p:tgtEl>
                                        <p:attrNameLst>
                                          <p:attrName>style.visibility</p:attrName>
                                        </p:attrNameLst>
                                      </p:cBhvr>
                                      <p:to>
                                        <p:strVal val="visible"/>
                                      </p:to>
                                    </p:set>
                                    <p:animEffect transition="in" filter="fade">
                                      <p:cBhvr>
                                        <p:cTn id="20" dur="500"/>
                                        <p:tgtEl>
                                          <p:spTgt spid="14">
                                            <p:graphicEl>
                                              <a:dgm id="{A0ACBEA9-884B-4823-8FD2-0AE0B8FD0CC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graphicEl>
                                              <a:dgm id="{4A75B482-DD4D-4A66-936D-7D8F977588C0}"/>
                                            </p:graphicEl>
                                          </p:spTgt>
                                        </p:tgtEl>
                                        <p:attrNameLst>
                                          <p:attrName>style.visibility</p:attrName>
                                        </p:attrNameLst>
                                      </p:cBhvr>
                                      <p:to>
                                        <p:strVal val="visible"/>
                                      </p:to>
                                    </p:set>
                                    <p:animEffect transition="in" filter="fade">
                                      <p:cBhvr>
                                        <p:cTn id="23" dur="500"/>
                                        <p:tgtEl>
                                          <p:spTgt spid="14">
                                            <p:graphicEl>
                                              <a:dgm id="{4A75B482-DD4D-4A66-936D-7D8F977588C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graphicEl>
                                              <a:dgm id="{53A2E151-F0D9-4A7B-8261-A043A2E08519}"/>
                                            </p:graphicEl>
                                          </p:spTgt>
                                        </p:tgtEl>
                                        <p:attrNameLst>
                                          <p:attrName>style.visibility</p:attrName>
                                        </p:attrNameLst>
                                      </p:cBhvr>
                                      <p:to>
                                        <p:strVal val="visible"/>
                                      </p:to>
                                    </p:set>
                                    <p:animEffect transition="in" filter="fade">
                                      <p:cBhvr>
                                        <p:cTn id="28" dur="500"/>
                                        <p:tgtEl>
                                          <p:spTgt spid="14">
                                            <p:graphicEl>
                                              <a:dgm id="{53A2E151-F0D9-4A7B-8261-A043A2E0851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graphicEl>
                                              <a:dgm id="{45669E1B-6ADF-4D5E-BA5C-C0A413D0BE9A}"/>
                                            </p:graphicEl>
                                          </p:spTgt>
                                        </p:tgtEl>
                                        <p:attrNameLst>
                                          <p:attrName>style.visibility</p:attrName>
                                        </p:attrNameLst>
                                      </p:cBhvr>
                                      <p:to>
                                        <p:strVal val="visible"/>
                                      </p:to>
                                    </p:set>
                                    <p:animEffect transition="in" filter="fade">
                                      <p:cBhvr>
                                        <p:cTn id="31" dur="500"/>
                                        <p:tgtEl>
                                          <p:spTgt spid="14">
                                            <p:graphicEl>
                                              <a:dgm id="{45669E1B-6ADF-4D5E-BA5C-C0A413D0BE9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graphicEl>
                                              <a:dgm id="{7CB1FCEB-6E66-4B4B-BCB2-18A6E55539D1}"/>
                                            </p:graphicEl>
                                          </p:spTgt>
                                        </p:tgtEl>
                                        <p:attrNameLst>
                                          <p:attrName>style.visibility</p:attrName>
                                        </p:attrNameLst>
                                      </p:cBhvr>
                                      <p:to>
                                        <p:strVal val="visible"/>
                                      </p:to>
                                    </p:set>
                                    <p:animEffect transition="in" filter="fade">
                                      <p:cBhvr>
                                        <p:cTn id="36" dur="500"/>
                                        <p:tgtEl>
                                          <p:spTgt spid="14">
                                            <p:graphicEl>
                                              <a:dgm id="{7CB1FCEB-6E66-4B4B-BCB2-18A6E55539D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graphicEl>
                                              <a:dgm id="{0EB92757-0BFA-4F9C-A8AD-7651C976CD6F}"/>
                                            </p:graphicEl>
                                          </p:spTgt>
                                        </p:tgtEl>
                                        <p:attrNameLst>
                                          <p:attrName>style.visibility</p:attrName>
                                        </p:attrNameLst>
                                      </p:cBhvr>
                                      <p:to>
                                        <p:strVal val="visible"/>
                                      </p:to>
                                    </p:set>
                                    <p:animEffect transition="in" filter="fade">
                                      <p:cBhvr>
                                        <p:cTn id="39" dur="500"/>
                                        <p:tgtEl>
                                          <p:spTgt spid="14">
                                            <p:graphicEl>
                                              <a:dgm id="{0EB92757-0BFA-4F9C-A8AD-7651C976CD6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graphicEl>
                                              <a:dgm id="{4BDF96ED-E02E-48D2-AFF8-E4600149D484}"/>
                                            </p:graphicEl>
                                          </p:spTgt>
                                        </p:tgtEl>
                                        <p:attrNameLst>
                                          <p:attrName>style.visibility</p:attrName>
                                        </p:attrNameLst>
                                      </p:cBhvr>
                                      <p:to>
                                        <p:strVal val="visible"/>
                                      </p:to>
                                    </p:set>
                                    <p:animEffect transition="in" filter="fade">
                                      <p:cBhvr>
                                        <p:cTn id="44" dur="500"/>
                                        <p:tgtEl>
                                          <p:spTgt spid="14">
                                            <p:graphicEl>
                                              <a:dgm id="{4BDF96ED-E02E-48D2-AFF8-E4600149D48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graphicEl>
                                              <a:dgm id="{E9052A1B-E22D-4DD1-AB48-E179CBB21094}"/>
                                            </p:graphicEl>
                                          </p:spTgt>
                                        </p:tgtEl>
                                        <p:attrNameLst>
                                          <p:attrName>style.visibility</p:attrName>
                                        </p:attrNameLst>
                                      </p:cBhvr>
                                      <p:to>
                                        <p:strVal val="visible"/>
                                      </p:to>
                                    </p:set>
                                    <p:animEffect transition="in" filter="fade">
                                      <p:cBhvr>
                                        <p:cTn id="47" dur="500"/>
                                        <p:tgtEl>
                                          <p:spTgt spid="14">
                                            <p:graphicEl>
                                              <a:dgm id="{E9052A1B-E22D-4DD1-AB48-E179CBB2109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xit" presetSubtype="1" fill="hold" grpId="0" nodeType="clickEffect">
                                  <p:stCondLst>
                                    <p:cond delay="0"/>
                                  </p:stCondLst>
                                  <p:childTnLst>
                                    <p:animEffect transition="out" filter="wheel(1)">
                                      <p:cBhvr>
                                        <p:cTn id="51" dur="2000"/>
                                        <p:tgtEl>
                                          <p:spTgt spid="8"/>
                                        </p:tgtEl>
                                      </p:cBhvr>
                                    </p:animEffect>
                                    <p:set>
                                      <p:cBhvr>
                                        <p:cTn id="52" dur="1" fill="hold">
                                          <p:stCondLst>
                                            <p:cond delay="19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80">
                                          <p:stCondLst>
                                            <p:cond delay="0"/>
                                          </p:stCondLst>
                                        </p:cTn>
                                        <p:tgtEl>
                                          <p:spTgt spid="15"/>
                                        </p:tgtEl>
                                      </p:cBhvr>
                                    </p:animEffect>
                                    <p:anim calcmode="lin" valueType="num">
                                      <p:cBhvr>
                                        <p:cTn id="5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3" dur="26">
                                          <p:stCondLst>
                                            <p:cond delay="650"/>
                                          </p:stCondLst>
                                        </p:cTn>
                                        <p:tgtEl>
                                          <p:spTgt spid="15"/>
                                        </p:tgtEl>
                                      </p:cBhvr>
                                      <p:to x="100000" y="60000"/>
                                    </p:animScale>
                                    <p:animScale>
                                      <p:cBhvr>
                                        <p:cTn id="64" dur="166" decel="50000">
                                          <p:stCondLst>
                                            <p:cond delay="676"/>
                                          </p:stCondLst>
                                        </p:cTn>
                                        <p:tgtEl>
                                          <p:spTgt spid="15"/>
                                        </p:tgtEl>
                                      </p:cBhvr>
                                      <p:to x="100000" y="100000"/>
                                    </p:animScale>
                                    <p:animScale>
                                      <p:cBhvr>
                                        <p:cTn id="65" dur="26">
                                          <p:stCondLst>
                                            <p:cond delay="1312"/>
                                          </p:stCondLst>
                                        </p:cTn>
                                        <p:tgtEl>
                                          <p:spTgt spid="15"/>
                                        </p:tgtEl>
                                      </p:cBhvr>
                                      <p:to x="100000" y="80000"/>
                                    </p:animScale>
                                    <p:animScale>
                                      <p:cBhvr>
                                        <p:cTn id="66" dur="166" decel="50000">
                                          <p:stCondLst>
                                            <p:cond delay="1338"/>
                                          </p:stCondLst>
                                        </p:cTn>
                                        <p:tgtEl>
                                          <p:spTgt spid="15"/>
                                        </p:tgtEl>
                                      </p:cBhvr>
                                      <p:to x="100000" y="100000"/>
                                    </p:animScale>
                                    <p:animScale>
                                      <p:cBhvr>
                                        <p:cTn id="67" dur="26">
                                          <p:stCondLst>
                                            <p:cond delay="1642"/>
                                          </p:stCondLst>
                                        </p:cTn>
                                        <p:tgtEl>
                                          <p:spTgt spid="15"/>
                                        </p:tgtEl>
                                      </p:cBhvr>
                                      <p:to x="100000" y="90000"/>
                                    </p:animScale>
                                    <p:animScale>
                                      <p:cBhvr>
                                        <p:cTn id="68" dur="166" decel="50000">
                                          <p:stCondLst>
                                            <p:cond delay="1668"/>
                                          </p:stCondLst>
                                        </p:cTn>
                                        <p:tgtEl>
                                          <p:spTgt spid="15"/>
                                        </p:tgtEl>
                                      </p:cBhvr>
                                      <p:to x="100000" y="100000"/>
                                    </p:animScale>
                                    <p:animScale>
                                      <p:cBhvr>
                                        <p:cTn id="69" dur="26">
                                          <p:stCondLst>
                                            <p:cond delay="1808"/>
                                          </p:stCondLst>
                                        </p:cTn>
                                        <p:tgtEl>
                                          <p:spTgt spid="15"/>
                                        </p:tgtEl>
                                      </p:cBhvr>
                                      <p:to x="100000" y="95000"/>
                                    </p:animScale>
                                    <p:animScale>
                                      <p:cBhvr>
                                        <p:cTn id="70"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2" grpId="0">
        <p:bldAsOne/>
      </p:bldGraphic>
      <p:bldGraphic spid="14" grpId="0">
        <p:bldSub>
          <a:bldDgm bld="one"/>
        </p:bldSub>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9142619" y="3370962"/>
            <a:ext cx="2568163" cy="2171888"/>
          </a:xfrm>
          <a:prstGeom prst="rect">
            <a:avLst/>
          </a:prstGeom>
        </p:spPr>
      </p:pic>
      <p:sp>
        <p:nvSpPr>
          <p:cNvPr id="5" name="Content Placeholder 4"/>
          <p:cNvSpPr>
            <a:spLocks noGrp="1"/>
          </p:cNvSpPr>
          <p:nvPr>
            <p:ph idx="1"/>
          </p:nvPr>
        </p:nvSpPr>
        <p:spPr/>
        <p:txBody>
          <a:bodyPr/>
          <a:lstStyle/>
          <a:p>
            <a:r>
              <a:rPr lang="en-US" dirty="0" smtClean="0"/>
              <a:t>Employees Provident fund</a:t>
            </a:r>
          </a:p>
          <a:p>
            <a:r>
              <a:rPr lang="en-US" dirty="0" smtClean="0"/>
              <a:t>‘51: Ordinance</a:t>
            </a:r>
          </a:p>
          <a:p>
            <a:r>
              <a:rPr lang="en-US" dirty="0" smtClean="0"/>
              <a:t>‘52: Act, except J&amp;K.</a:t>
            </a:r>
          </a:p>
          <a:p>
            <a:r>
              <a:rPr lang="en-US" dirty="0" smtClean="0"/>
              <a:t>Under administrative </a:t>
            </a:r>
            <a:r>
              <a:rPr lang="en-US" dirty="0"/>
              <a:t>control of Ministry of Labour and </a:t>
            </a:r>
            <a:r>
              <a:rPr lang="en-US" dirty="0" smtClean="0"/>
              <a:t>Employment</a:t>
            </a:r>
          </a:p>
          <a:p>
            <a:r>
              <a:rPr lang="en-US" dirty="0" smtClean="0"/>
              <a:t>3 party board</a:t>
            </a:r>
          </a:p>
          <a:p>
            <a:r>
              <a:rPr lang="en-US" dirty="0" smtClean="0"/>
              <a:t>3 schemes</a:t>
            </a:r>
            <a:endParaRPr lang="en-US" dirty="0"/>
          </a:p>
        </p:txBody>
      </p:sp>
      <p:sp>
        <p:nvSpPr>
          <p:cNvPr id="4" name="Title 3"/>
          <p:cNvSpPr>
            <a:spLocks noGrp="1"/>
          </p:cNvSpPr>
          <p:nvPr>
            <p:ph type="title"/>
          </p:nvPr>
        </p:nvSpPr>
        <p:spPr/>
        <p:txBody>
          <a:bodyPr/>
          <a:lstStyle/>
          <a:p>
            <a:r>
              <a:rPr lang="en-US" dirty="0" smtClean="0"/>
              <a:t>EPFO</a:t>
            </a:r>
            <a:endParaRPr lang="en-US" dirty="0"/>
          </a:p>
        </p:txBody>
      </p:sp>
      <p:sp>
        <p:nvSpPr>
          <p:cNvPr id="6" name="Text Placeholder 5"/>
          <p:cNvSpPr>
            <a:spLocks noGrp="1"/>
          </p:cNvSpPr>
          <p:nvPr>
            <p:ph type="body" sz="quarter" idx="13"/>
          </p:nvPr>
        </p:nvSpPr>
        <p:spPr/>
        <p:txBody>
          <a:bodyPr/>
          <a:lstStyle/>
          <a:p>
            <a:r>
              <a:rPr lang="en-US" dirty="0" smtClean="0"/>
              <a:t>SS-Pension</a:t>
            </a:r>
            <a:endParaRPr lang="en-US" dirty="0"/>
          </a:p>
        </p:txBody>
      </p:sp>
    </p:spTree>
    <p:extLst>
      <p:ext uri="{BB962C8B-B14F-4D97-AF65-F5344CB8AC3E}">
        <p14:creationId xmlns="" xmlns:p14="http://schemas.microsoft.com/office/powerpoint/2010/main" val="27418046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86136" y="-14444"/>
            <a:ext cx="4505864" cy="6872444"/>
          </a:xfrm>
          <a:prstGeom prst="rect">
            <a:avLst/>
          </a:prstGeom>
        </p:spPr>
      </p:pic>
      <p:graphicFrame>
        <p:nvGraphicFramePr>
          <p:cNvPr id="8" name="Content Placeholder 7"/>
          <p:cNvGraphicFramePr>
            <a:graphicFrameLocks noGrp="1"/>
          </p:cNvGraphicFramePr>
          <p:nvPr>
            <p:ph idx="1"/>
            <p:extLst>
              <p:ext uri="{D42A27DB-BD31-4B8C-83A1-F6EECF244321}">
                <p14:modId xmlns="" xmlns:p14="http://schemas.microsoft.com/office/powerpoint/2010/main" val="1694749003"/>
              </p:ext>
            </p:extLst>
          </p:nvPr>
        </p:nvGraphicFramePr>
        <p:xfrm>
          <a:off x="138023" y="914400"/>
          <a:ext cx="8191037" cy="5693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Tri-partite “Central Board of Trustees”</a:t>
            </a:r>
            <a:endParaRPr lang="en-US" dirty="0"/>
          </a:p>
        </p:txBody>
      </p:sp>
    </p:spTree>
    <p:extLst>
      <p:ext uri="{BB962C8B-B14F-4D97-AF65-F5344CB8AC3E}">
        <p14:creationId xmlns="" xmlns:p14="http://schemas.microsoft.com/office/powerpoint/2010/main" val="25766490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6521" y="77657"/>
            <a:ext cx="4445479" cy="6780343"/>
          </a:xfrm>
          <a:prstGeom prst="rect">
            <a:avLst/>
          </a:prstGeom>
        </p:spPr>
      </p:pic>
      <p:graphicFrame>
        <p:nvGraphicFramePr>
          <p:cNvPr id="6" name="Content Placeholder 5"/>
          <p:cNvGraphicFramePr>
            <a:graphicFrameLocks noGrp="1"/>
          </p:cNvGraphicFramePr>
          <p:nvPr>
            <p:ph idx="1"/>
            <p:extLst>
              <p:ext uri="{D42A27DB-BD31-4B8C-83A1-F6EECF244321}">
                <p14:modId xmlns="" xmlns:p14="http://schemas.microsoft.com/office/powerpoint/2010/main" val="2684486815"/>
              </p:ext>
            </p:extLst>
          </p:nvPr>
        </p:nvGraphicFramePr>
        <p:xfrm>
          <a:off x="103518" y="914400"/>
          <a:ext cx="8151962" cy="5814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smtClean="0"/>
              <a:t>EPFO: 3 schemes</a:t>
            </a:r>
            <a:endParaRPr lang="en-US" dirty="0"/>
          </a:p>
        </p:txBody>
      </p:sp>
    </p:spTree>
    <p:extLst>
      <p:ext uri="{BB962C8B-B14F-4D97-AF65-F5344CB8AC3E}">
        <p14:creationId xmlns="" xmlns:p14="http://schemas.microsoft.com/office/powerpoint/2010/main" val="317102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AEACD75-FD42-4F8F-A39D-5BF3715C5FF3}"/>
                                            </p:graphicEl>
                                          </p:spTgt>
                                        </p:tgtEl>
                                        <p:attrNameLst>
                                          <p:attrName>style.visibility</p:attrName>
                                        </p:attrNameLst>
                                      </p:cBhvr>
                                      <p:to>
                                        <p:strVal val="visible"/>
                                      </p:to>
                                    </p:set>
                                    <p:animEffect transition="in" filter="fade">
                                      <p:cBhvr>
                                        <p:cTn id="7" dur="500"/>
                                        <p:tgtEl>
                                          <p:spTgt spid="6">
                                            <p:graphicEl>
                                              <a:dgm id="{0AEACD75-FD42-4F8F-A39D-5BF3715C5FF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FB6609D2-9308-4B0B-820C-03268809447F}"/>
                                            </p:graphicEl>
                                          </p:spTgt>
                                        </p:tgtEl>
                                        <p:attrNameLst>
                                          <p:attrName>style.visibility</p:attrName>
                                        </p:attrNameLst>
                                      </p:cBhvr>
                                      <p:to>
                                        <p:strVal val="visible"/>
                                      </p:to>
                                    </p:set>
                                    <p:animEffect transition="in" filter="fade">
                                      <p:cBhvr>
                                        <p:cTn id="12" dur="500"/>
                                        <p:tgtEl>
                                          <p:spTgt spid="6">
                                            <p:graphicEl>
                                              <a:dgm id="{FB6609D2-9308-4B0B-820C-03268809447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40FE0BD3-47E2-4260-90A9-5AAB073FA836}"/>
                                            </p:graphicEl>
                                          </p:spTgt>
                                        </p:tgtEl>
                                        <p:attrNameLst>
                                          <p:attrName>style.visibility</p:attrName>
                                        </p:attrNameLst>
                                      </p:cBhvr>
                                      <p:to>
                                        <p:strVal val="visible"/>
                                      </p:to>
                                    </p:set>
                                    <p:animEffect transition="in" filter="fade">
                                      <p:cBhvr>
                                        <p:cTn id="15" dur="500"/>
                                        <p:tgtEl>
                                          <p:spTgt spid="6">
                                            <p:graphicEl>
                                              <a:dgm id="{40FE0BD3-47E2-4260-90A9-5AAB073FA83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01245813-428B-4CA4-8018-5B00E125690E}"/>
                                            </p:graphicEl>
                                          </p:spTgt>
                                        </p:tgtEl>
                                        <p:attrNameLst>
                                          <p:attrName>style.visibility</p:attrName>
                                        </p:attrNameLst>
                                      </p:cBhvr>
                                      <p:to>
                                        <p:strVal val="visible"/>
                                      </p:to>
                                    </p:set>
                                    <p:animEffect transition="in" filter="fade">
                                      <p:cBhvr>
                                        <p:cTn id="20" dur="500"/>
                                        <p:tgtEl>
                                          <p:spTgt spid="6">
                                            <p:graphicEl>
                                              <a:dgm id="{01245813-428B-4CA4-8018-5B00E125690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E66D9157-1A1C-41B8-9468-38DC8749AA3C}"/>
                                            </p:graphicEl>
                                          </p:spTgt>
                                        </p:tgtEl>
                                        <p:attrNameLst>
                                          <p:attrName>style.visibility</p:attrName>
                                        </p:attrNameLst>
                                      </p:cBhvr>
                                      <p:to>
                                        <p:strVal val="visible"/>
                                      </p:to>
                                    </p:set>
                                    <p:animEffect transition="in" filter="fade">
                                      <p:cBhvr>
                                        <p:cTn id="23" dur="500"/>
                                        <p:tgtEl>
                                          <p:spTgt spid="6">
                                            <p:graphicEl>
                                              <a:dgm id="{E66D9157-1A1C-41B8-9468-38DC8749AA3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B31A732D-9F92-4B8E-AF47-39CA8BD41A9C}"/>
                                            </p:graphicEl>
                                          </p:spTgt>
                                        </p:tgtEl>
                                        <p:attrNameLst>
                                          <p:attrName>style.visibility</p:attrName>
                                        </p:attrNameLst>
                                      </p:cBhvr>
                                      <p:to>
                                        <p:strVal val="visible"/>
                                      </p:to>
                                    </p:set>
                                    <p:animEffect transition="in" filter="fade">
                                      <p:cBhvr>
                                        <p:cTn id="28" dur="500"/>
                                        <p:tgtEl>
                                          <p:spTgt spid="6">
                                            <p:graphicEl>
                                              <a:dgm id="{B31A732D-9F92-4B8E-AF47-39CA8BD41A9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57137" y="93849"/>
            <a:ext cx="4434864" cy="6764152"/>
          </a:xfrm>
          <a:prstGeom prst="rect">
            <a:avLst/>
          </a:prstGeom>
        </p:spPr>
      </p:pic>
      <p:pic>
        <p:nvPicPr>
          <p:cNvPr id="6" name="Content Placeholder 5"/>
          <p:cNvPicPr>
            <a:picLocks noGrp="1" noChangeAspect="1"/>
          </p:cNvPicPr>
          <p:nvPr>
            <p:ph idx="1"/>
          </p:nvPr>
        </p:nvPicPr>
        <p:blipFill>
          <a:blip r:embed="rId3"/>
          <a:stretch>
            <a:fillRect/>
          </a:stretch>
        </p:blipFill>
        <p:spPr>
          <a:xfrm>
            <a:off x="0" y="795523"/>
            <a:ext cx="8123391" cy="5892320"/>
          </a:xfrm>
          <a:prstGeom prst="rect">
            <a:avLst/>
          </a:prstGeom>
        </p:spPr>
      </p:pic>
      <p:sp>
        <p:nvSpPr>
          <p:cNvPr id="4" name="Title 3"/>
          <p:cNvSpPr>
            <a:spLocks noGrp="1"/>
          </p:cNvSpPr>
          <p:nvPr>
            <p:ph type="title"/>
          </p:nvPr>
        </p:nvSpPr>
        <p:spPr/>
        <p:txBody>
          <a:bodyPr>
            <a:normAutofit fontScale="90000"/>
          </a:bodyPr>
          <a:lstStyle/>
          <a:p>
            <a:r>
              <a:rPr lang="en-US" dirty="0" smtClean="0"/>
              <a:t>EPFO: three schemes, further details</a:t>
            </a:r>
            <a:r>
              <a:rPr lang="en-US" dirty="0" smtClean="0">
                <a:hlinkClick r:id="rId4"/>
              </a:rPr>
              <a:t> link</a:t>
            </a:r>
            <a:endParaRPr lang="en-US" dirty="0"/>
          </a:p>
        </p:txBody>
      </p:sp>
    </p:spTree>
    <p:extLst>
      <p:ext uri="{BB962C8B-B14F-4D97-AF65-F5344CB8AC3E}">
        <p14:creationId xmlns="" xmlns:p14="http://schemas.microsoft.com/office/powerpoint/2010/main" val="2945752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EPFO usually in news for….</a:t>
            </a:r>
            <a:endParaRPr lang="en-US" dirty="0"/>
          </a:p>
        </p:txBody>
      </p:sp>
      <p:graphicFrame>
        <p:nvGraphicFramePr>
          <p:cNvPr id="8" name="Content Placeholder 7"/>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0" y="5650992"/>
            <a:ext cx="3621024" cy="1207008"/>
          </a:xfrm>
          <a:prstGeom prst="rect">
            <a:avLst/>
          </a:prstGeom>
          <a:solidFill>
            <a:srgbClr val="00206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Franklin Gothic Medium Cond" panose="020B0606030402020204" pitchFamily="34" charset="0"/>
              </a:rPr>
              <a:t>Universal Account </a:t>
            </a:r>
            <a:r>
              <a:rPr lang="en-US" sz="2400" dirty="0" smtClean="0">
                <a:latin typeface="Franklin Gothic Medium Cond" panose="020B0606030402020204" pitchFamily="34" charset="0"/>
              </a:rPr>
              <a:t>Number</a:t>
            </a:r>
          </a:p>
          <a:p>
            <a:pPr algn="ctr"/>
            <a:r>
              <a:rPr lang="en-US" sz="2400" dirty="0" smtClean="0">
                <a:latin typeface="Franklin Gothic Medium Cond" panose="020B0606030402020204" pitchFamily="34" charset="0"/>
              </a:rPr>
              <a:t>Portability when changing jobs</a:t>
            </a:r>
            <a:endParaRPr lang="en-US" sz="2400" dirty="0">
              <a:latin typeface="Franklin Gothic Medium Cond" panose="020B0606030402020204" pitchFamily="34" charset="0"/>
            </a:endParaRPr>
          </a:p>
        </p:txBody>
      </p:sp>
      <p:sp>
        <p:nvSpPr>
          <p:cNvPr id="10" name="Rectangle 9"/>
          <p:cNvSpPr/>
          <p:nvPr/>
        </p:nvSpPr>
        <p:spPr>
          <a:xfrm>
            <a:off x="0" y="1075944"/>
            <a:ext cx="2862072" cy="1584960"/>
          </a:xfrm>
          <a:prstGeom prst="rect">
            <a:avLst/>
          </a:prstGeom>
          <a:solidFill>
            <a:srgbClr val="00206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Labour identification #</a:t>
            </a:r>
          </a:p>
          <a:p>
            <a:pPr algn="ctr"/>
            <a:r>
              <a:rPr lang="en-US" sz="2400" dirty="0" err="1" smtClean="0">
                <a:latin typeface="Franklin Gothic Medium Cond" panose="020B0606030402020204" pitchFamily="34" charset="0"/>
              </a:rPr>
              <a:t>Shram-Suvidha</a:t>
            </a:r>
            <a:r>
              <a:rPr lang="en-US" sz="2400" dirty="0" smtClean="0">
                <a:latin typeface="Franklin Gothic Medium Cond" panose="020B0606030402020204" pitchFamily="34" charset="0"/>
              </a:rPr>
              <a:t> portal</a:t>
            </a:r>
          </a:p>
          <a:p>
            <a:pPr algn="ctr"/>
            <a:r>
              <a:rPr lang="en-US" sz="2400" dirty="0" smtClean="0">
                <a:latin typeface="Franklin Gothic Medium Cond" panose="020B0606030402020204" pitchFamily="34" charset="0"/>
              </a:rPr>
              <a:t>Inspection, grievances </a:t>
            </a:r>
            <a:r>
              <a:rPr lang="en-US" sz="2400" dirty="0" err="1" smtClean="0">
                <a:latin typeface="Franklin Gothic Medium Cond" panose="020B0606030402020204" pitchFamily="34" charset="0"/>
              </a:rPr>
              <a:t>redressal</a:t>
            </a:r>
            <a:endParaRPr lang="en-US" sz="2400" dirty="0">
              <a:latin typeface="Franklin Gothic Medium Cond" panose="020B0606030402020204" pitchFamily="34" charset="0"/>
            </a:endParaRPr>
          </a:p>
        </p:txBody>
      </p:sp>
      <p:sp>
        <p:nvSpPr>
          <p:cNvPr id="11" name="Pentagon 10"/>
          <p:cNvSpPr/>
          <p:nvPr/>
        </p:nvSpPr>
        <p:spPr>
          <a:xfrm rot="20345210">
            <a:off x="8567928" y="854277"/>
            <a:ext cx="2532888" cy="1289304"/>
          </a:xfrm>
          <a:prstGeom prst="homePlate">
            <a:avLst>
              <a:gd name="adj" fmla="val 22775"/>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Franklin Gothic Medium Cond" panose="020B0606030402020204" pitchFamily="34" charset="0"/>
              </a:rPr>
              <a:t>Survey: use this to finance long term infra. Projects esp. NHAI</a:t>
            </a:r>
            <a:endParaRPr lang="en-US" sz="2000" dirty="0">
              <a:latin typeface="Franklin Gothic Medium Cond" panose="020B0606030402020204" pitchFamily="34" charset="0"/>
            </a:endParaRPr>
          </a:p>
        </p:txBody>
      </p:sp>
      <p:sp>
        <p:nvSpPr>
          <p:cNvPr id="12" name="Pentagon 11"/>
          <p:cNvSpPr/>
          <p:nvPr/>
        </p:nvSpPr>
        <p:spPr>
          <a:xfrm rot="621848">
            <a:off x="8567928" y="5006340"/>
            <a:ext cx="2532888" cy="1289304"/>
          </a:xfrm>
          <a:prstGeom prst="homePlate">
            <a:avLst>
              <a:gd name="adj" fmla="val 22775"/>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Franklin Gothic Medium Cond" panose="020B0606030402020204" pitchFamily="34" charset="0"/>
              </a:rPr>
              <a:t>EPF- Appellate tribunal officials not appointed for a long time</a:t>
            </a:r>
            <a:endParaRPr lang="en-US" sz="2000" dirty="0">
              <a:latin typeface="Franklin Gothic Medium Cond" panose="020B0606030402020204" pitchFamily="34" charset="0"/>
            </a:endParaRPr>
          </a:p>
        </p:txBody>
      </p:sp>
      <p:sp>
        <p:nvSpPr>
          <p:cNvPr id="13" name="Pentagon 12"/>
          <p:cNvSpPr/>
          <p:nvPr/>
        </p:nvSpPr>
        <p:spPr>
          <a:xfrm>
            <a:off x="9093608" y="2904010"/>
            <a:ext cx="2914736" cy="1289304"/>
          </a:xfrm>
          <a:prstGeom prst="homePlate">
            <a:avLst>
              <a:gd name="adj" fmla="val 22775"/>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Franklin Gothic Medium Cond" panose="020B0606030402020204" pitchFamily="34" charset="0"/>
              </a:rPr>
              <a:t>Modi: min.1k pension</a:t>
            </a:r>
          </a:p>
          <a:p>
            <a:pPr algn="ctr"/>
            <a:r>
              <a:rPr lang="en-US" sz="2000" dirty="0" smtClean="0">
                <a:latin typeface="Franklin Gothic Medium Cond" panose="020B0606030402020204" pitchFamily="34" charset="0"/>
              </a:rPr>
              <a:t>5% corpus in ETF=higher return, disinvestment help</a:t>
            </a:r>
          </a:p>
          <a:p>
            <a:pPr algn="ctr"/>
            <a:endParaRPr lang="en-US" sz="2000" dirty="0">
              <a:latin typeface="Franklin Gothic Medium Cond" panose="020B0606030402020204" pitchFamily="34" charset="0"/>
            </a:endParaRPr>
          </a:p>
        </p:txBody>
      </p:sp>
      <p:sp>
        <p:nvSpPr>
          <p:cNvPr id="14" name="Rectangle 13"/>
          <p:cNvSpPr/>
          <p:nvPr/>
        </p:nvSpPr>
        <p:spPr>
          <a:xfrm>
            <a:off x="0" y="2941325"/>
            <a:ext cx="2982842" cy="1388854"/>
          </a:xfrm>
          <a:prstGeom prst="rect">
            <a:avLst/>
          </a:prstGeom>
          <a:solidFill>
            <a:schemeClr val="accent2"/>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Mandatory if salary&lt;15k</a:t>
            </a:r>
          </a:p>
          <a:p>
            <a:pPr algn="ctr"/>
            <a:r>
              <a:rPr lang="en-US" sz="2400" dirty="0" smtClean="0">
                <a:latin typeface="Franklin Gothic Medium Cond" panose="020B0606030402020204" pitchFamily="34" charset="0"/>
              </a:rPr>
              <a:t>12% basic salary</a:t>
            </a:r>
          </a:p>
          <a:p>
            <a:pPr algn="ctr"/>
            <a:r>
              <a:rPr lang="en-US" sz="2400" dirty="0" smtClean="0">
                <a:latin typeface="Franklin Gothic Medium Cond" panose="020B0606030402020204" pitchFamily="34" charset="0"/>
              </a:rPr>
              <a:t>Equal match by employer</a:t>
            </a:r>
            <a:endParaRPr lang="en-US" sz="2400" dirty="0">
              <a:latin typeface="Franklin Gothic Medium Cond" panose="020B0606030402020204" pitchFamily="34" charset="0"/>
            </a:endParaRPr>
          </a:p>
        </p:txBody>
      </p:sp>
    </p:spTree>
    <p:extLst>
      <p:ext uri="{BB962C8B-B14F-4D97-AF65-F5344CB8AC3E}">
        <p14:creationId xmlns="" xmlns:p14="http://schemas.microsoft.com/office/powerpoint/2010/main" val="40772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701BAB10-DAC7-4CBD-8004-CEA10C6B81E7}"/>
                                            </p:graphicEl>
                                          </p:spTgt>
                                        </p:tgtEl>
                                        <p:attrNameLst>
                                          <p:attrName>style.visibility</p:attrName>
                                        </p:attrNameLst>
                                      </p:cBhvr>
                                      <p:to>
                                        <p:strVal val="visible"/>
                                      </p:to>
                                    </p:set>
                                    <p:animEffect transition="in" filter="fade">
                                      <p:cBhvr>
                                        <p:cTn id="7" dur="500"/>
                                        <p:tgtEl>
                                          <p:spTgt spid="8">
                                            <p:graphicEl>
                                              <a:dgm id="{701BAB10-DAC7-4CBD-8004-CEA10C6B81E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78B3533E-F75F-442E-9B53-A42B3205F717}"/>
                                            </p:graphicEl>
                                          </p:spTgt>
                                        </p:tgtEl>
                                        <p:attrNameLst>
                                          <p:attrName>style.visibility</p:attrName>
                                        </p:attrNameLst>
                                      </p:cBhvr>
                                      <p:to>
                                        <p:strVal val="visible"/>
                                      </p:to>
                                    </p:set>
                                    <p:animEffect transition="in" filter="fade">
                                      <p:cBhvr>
                                        <p:cTn id="12" dur="500"/>
                                        <p:tgtEl>
                                          <p:spTgt spid="8">
                                            <p:graphicEl>
                                              <a:dgm id="{78B3533E-F75F-442E-9B53-A42B3205F717}"/>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graphicEl>
                                              <a:dgm id="{8F69EB09-FD1B-4ACD-AEC1-7E5C16F7D2EF}"/>
                                            </p:graphicEl>
                                          </p:spTgt>
                                        </p:tgtEl>
                                        <p:attrNameLst>
                                          <p:attrName>style.visibility</p:attrName>
                                        </p:attrNameLst>
                                      </p:cBhvr>
                                      <p:to>
                                        <p:strVal val="visible"/>
                                      </p:to>
                                    </p:set>
                                    <p:animEffect transition="in" filter="fade">
                                      <p:cBhvr>
                                        <p:cTn id="15" dur="500"/>
                                        <p:tgtEl>
                                          <p:spTgt spid="8">
                                            <p:graphicEl>
                                              <a:dgm id="{8F69EB09-FD1B-4ACD-AEC1-7E5C16F7D2E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D1E5BCC6-389E-4C06-AC07-3D98AE28F2FC}"/>
                                            </p:graphicEl>
                                          </p:spTgt>
                                        </p:tgtEl>
                                        <p:attrNameLst>
                                          <p:attrName>style.visibility</p:attrName>
                                        </p:attrNameLst>
                                      </p:cBhvr>
                                      <p:to>
                                        <p:strVal val="visible"/>
                                      </p:to>
                                    </p:set>
                                    <p:animEffect transition="in" filter="fade">
                                      <p:cBhvr>
                                        <p:cTn id="20" dur="500"/>
                                        <p:tgtEl>
                                          <p:spTgt spid="8">
                                            <p:graphicEl>
                                              <a:dgm id="{D1E5BCC6-389E-4C06-AC07-3D98AE28F2F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837EB6DF-E28D-4300-BD7C-E02DA370511E}"/>
                                            </p:graphicEl>
                                          </p:spTgt>
                                        </p:tgtEl>
                                        <p:attrNameLst>
                                          <p:attrName>style.visibility</p:attrName>
                                        </p:attrNameLst>
                                      </p:cBhvr>
                                      <p:to>
                                        <p:strVal val="visible"/>
                                      </p:to>
                                    </p:set>
                                    <p:animEffect transition="in" filter="fade">
                                      <p:cBhvr>
                                        <p:cTn id="23" dur="500"/>
                                        <p:tgtEl>
                                          <p:spTgt spid="8">
                                            <p:graphicEl>
                                              <a:dgm id="{837EB6DF-E28D-4300-BD7C-E02DA370511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hlinkClick r:id="rId3" action="ppaction://hlinkfile"/>
              </a:rPr>
              <a:t>PFRDA</a:t>
            </a:r>
            <a:r>
              <a:rPr lang="en-US" dirty="0"/>
              <a:t>: New Pension Scheme (NPS</a:t>
            </a:r>
            <a:r>
              <a:rPr lang="en-US" dirty="0" smtClean="0"/>
              <a:t>) 18-60 yrs</a:t>
            </a:r>
            <a:endParaRPr lang="en-US" dirty="0"/>
          </a:p>
        </p:txBody>
      </p:sp>
      <p:graphicFrame>
        <p:nvGraphicFramePr>
          <p:cNvPr id="8" name="Content Placeholder 7"/>
          <p:cNvGraphicFramePr>
            <a:graphicFrameLocks noGrp="1"/>
          </p:cNvGraphicFramePr>
          <p:nvPr>
            <p:ph idx="1"/>
            <p:extLst>
              <p:ext uri="{D42A27DB-BD31-4B8C-83A1-F6EECF244321}">
                <p14:modId xmlns="" xmlns:p14="http://schemas.microsoft.com/office/powerpoint/2010/main" val="2925400863"/>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p:cNvSpPr/>
          <p:nvPr/>
        </p:nvSpPr>
        <p:spPr>
          <a:xfrm>
            <a:off x="0" y="5650992"/>
            <a:ext cx="7771264" cy="1207008"/>
          </a:xfrm>
          <a:prstGeom prst="rect">
            <a:avLst/>
          </a:prstGeom>
          <a:solidFill>
            <a:srgbClr val="00206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PRAN: </a:t>
            </a:r>
            <a:r>
              <a:rPr lang="en-US" sz="2400" dirty="0">
                <a:latin typeface="Franklin Gothic Medium Cond" panose="020B0606030402020204" pitchFamily="34" charset="0"/>
              </a:rPr>
              <a:t>Permanent Retirement Account </a:t>
            </a:r>
            <a:r>
              <a:rPr lang="en-US" sz="2400" dirty="0" smtClean="0">
                <a:latin typeface="Franklin Gothic Medium Cond" panose="020B0606030402020204" pitchFamily="34" charset="0"/>
              </a:rPr>
              <a:t>Number</a:t>
            </a:r>
            <a:endParaRPr lang="en-US" sz="2400" dirty="0">
              <a:latin typeface="Franklin Gothic Medium Cond" panose="020B0606030402020204" pitchFamily="34" charset="0"/>
            </a:endParaRPr>
          </a:p>
          <a:p>
            <a:pPr algn="ctr"/>
            <a:r>
              <a:rPr lang="en-US" sz="2400" dirty="0" smtClean="0">
                <a:latin typeface="Franklin Gothic Medium Cond" panose="020B0606030402020204" pitchFamily="34" charset="0"/>
              </a:rPr>
              <a:t>Tier-1 account- can’t withdraw before retirement, tax benefit- yes</a:t>
            </a:r>
          </a:p>
          <a:p>
            <a:pPr algn="ctr"/>
            <a:r>
              <a:rPr lang="en-US" sz="2400" dirty="0" smtClean="0">
                <a:latin typeface="Franklin Gothic Medium Cond" panose="020B0606030402020204" pitchFamily="34" charset="0"/>
              </a:rPr>
              <a:t>Tier-2 “Savings” type account, withdraw with caveats- no tax benefit</a:t>
            </a:r>
          </a:p>
        </p:txBody>
      </p:sp>
      <p:sp>
        <p:nvSpPr>
          <p:cNvPr id="10" name="Rectangle 9"/>
          <p:cNvSpPr/>
          <p:nvPr/>
        </p:nvSpPr>
        <p:spPr>
          <a:xfrm>
            <a:off x="0" y="1075944"/>
            <a:ext cx="2889504" cy="3157728"/>
          </a:xfrm>
          <a:prstGeom prst="rect">
            <a:avLst/>
          </a:prstGeom>
          <a:solidFill>
            <a:srgbClr val="00206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Franklin Gothic Medium Cond" panose="020B0606030402020204" pitchFamily="34" charset="0"/>
              </a:rPr>
              <a:t>Govt. co-contributes for only for selected categories</a:t>
            </a:r>
          </a:p>
          <a:p>
            <a:pPr marL="457200" indent="-457200">
              <a:buAutoNum type="arabicPeriod"/>
            </a:pPr>
            <a:r>
              <a:rPr lang="en-US" sz="2000" dirty="0" smtClean="0">
                <a:latin typeface="Franklin Gothic Medium Cond" panose="020B0606030402020204" pitchFamily="34" charset="0"/>
              </a:rPr>
              <a:t>Government employee (10% </a:t>
            </a:r>
            <a:r>
              <a:rPr lang="en-US" sz="2000" dirty="0" err="1" smtClean="0">
                <a:latin typeface="Franklin Gothic Medium Cond" panose="020B0606030402020204" pitchFamily="34" charset="0"/>
              </a:rPr>
              <a:t>Basic+DA</a:t>
            </a:r>
            <a:r>
              <a:rPr lang="en-US" sz="2000" dirty="0" smtClean="0">
                <a:latin typeface="Franklin Gothic Medium Cond" panose="020B0606030402020204" pitchFamily="34" charset="0"/>
              </a:rPr>
              <a:t>)</a:t>
            </a:r>
          </a:p>
          <a:p>
            <a:pPr marL="457200" indent="-457200">
              <a:buAutoNum type="arabicPeriod"/>
            </a:pPr>
            <a:r>
              <a:rPr lang="en-US" sz="2000" dirty="0" smtClean="0">
                <a:latin typeface="Franklin Gothic Medium Cond" panose="020B0606030402020204" pitchFamily="34" charset="0"/>
              </a:rPr>
              <a:t>Unorganized worker outside other schemes</a:t>
            </a:r>
          </a:p>
          <a:p>
            <a:r>
              <a:rPr lang="en-US" sz="2000" dirty="0" smtClean="0">
                <a:latin typeface="Franklin Gothic Medium Cond" panose="020B0606030402020204" pitchFamily="34" charset="0"/>
              </a:rPr>
              <a:t>NPS-Corporate model: equal/unequal co-contribution by boss</a:t>
            </a:r>
            <a:endParaRPr lang="en-US" sz="2000" dirty="0">
              <a:latin typeface="Franklin Gothic Medium Cond" panose="020B0606030402020204" pitchFamily="34" charset="0"/>
            </a:endParaRPr>
          </a:p>
        </p:txBody>
      </p:sp>
      <p:sp>
        <p:nvSpPr>
          <p:cNvPr id="11" name="Pentagon 10"/>
          <p:cNvSpPr/>
          <p:nvPr/>
        </p:nvSpPr>
        <p:spPr>
          <a:xfrm rot="20345210">
            <a:off x="8567928" y="854277"/>
            <a:ext cx="2532888" cy="1289304"/>
          </a:xfrm>
          <a:prstGeom prst="homePlate">
            <a:avLst>
              <a:gd name="adj" fmla="val 22775"/>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Franklin Gothic Medium Cond" panose="020B0606030402020204" pitchFamily="34" charset="0"/>
              </a:rPr>
              <a:t>1/1/04</a:t>
            </a:r>
            <a:r>
              <a:rPr lang="en-US" sz="2000" dirty="0" smtClean="0">
                <a:latin typeface="Franklin Gothic Medium Cond" panose="020B0606030402020204" pitchFamily="34" charset="0"/>
              </a:rPr>
              <a:t>: Central </a:t>
            </a:r>
            <a:r>
              <a:rPr lang="en-US" sz="2000" dirty="0" err="1" smtClean="0">
                <a:latin typeface="Franklin Gothic Medium Cond" panose="020B0606030402020204" pitchFamily="34" charset="0"/>
              </a:rPr>
              <a:t>govt</a:t>
            </a:r>
            <a:r>
              <a:rPr lang="en-US" sz="2000" dirty="0" smtClean="0">
                <a:latin typeface="Franklin Gothic Medium Cond" panose="020B0606030402020204" pitchFamily="34" charset="0"/>
              </a:rPr>
              <a:t> new recruits except armed forces</a:t>
            </a:r>
            <a:endParaRPr lang="en-US" sz="2000" dirty="0">
              <a:latin typeface="Franklin Gothic Medium Cond" panose="020B0606030402020204" pitchFamily="34" charset="0"/>
            </a:endParaRPr>
          </a:p>
        </p:txBody>
      </p:sp>
      <p:sp>
        <p:nvSpPr>
          <p:cNvPr id="12" name="Pentagon 11"/>
          <p:cNvSpPr/>
          <p:nvPr/>
        </p:nvSpPr>
        <p:spPr>
          <a:xfrm>
            <a:off x="8741664" y="2888916"/>
            <a:ext cx="3450336" cy="2020824"/>
          </a:xfrm>
          <a:prstGeom prst="homePlate">
            <a:avLst>
              <a:gd name="adj" fmla="val 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Franklin Gothic Medium Cond" panose="020B0606030402020204" pitchFamily="34" charset="0"/>
              </a:rPr>
              <a:t>All states expect 2</a:t>
            </a:r>
          </a:p>
          <a:p>
            <a:pPr algn="ctr"/>
            <a:r>
              <a:rPr lang="en-US" sz="2000" dirty="0" smtClean="0">
                <a:latin typeface="Franklin Gothic Medium Cond" panose="020B0606030402020204" pitchFamily="34" charset="0"/>
              </a:rPr>
              <a:t>2009: Indian ‘citizens’, voluntary</a:t>
            </a:r>
          </a:p>
          <a:p>
            <a:pPr algn="ctr"/>
            <a:r>
              <a:rPr lang="en-US" sz="2000" dirty="0" smtClean="0">
                <a:latin typeface="Franklin Gothic Medium Cond" panose="020B0606030402020204" pitchFamily="34" charset="0"/>
              </a:rPr>
              <a:t>2010: </a:t>
            </a:r>
            <a:r>
              <a:rPr lang="en-US" sz="2000" dirty="0" err="1" smtClean="0">
                <a:latin typeface="Franklin Gothic Medium Cond" panose="020B0606030402020204" pitchFamily="34" charset="0"/>
              </a:rPr>
              <a:t>Swavlamban</a:t>
            </a:r>
            <a:r>
              <a:rPr lang="en-US" sz="2000" dirty="0" smtClean="0">
                <a:latin typeface="Franklin Gothic Medium Cond" panose="020B0606030402020204" pitchFamily="34" charset="0"/>
              </a:rPr>
              <a:t>- unorganized co-contributory if not covered elsewhere</a:t>
            </a:r>
            <a:endParaRPr lang="en-US" sz="2000" dirty="0">
              <a:latin typeface="Franklin Gothic Medium Cond" panose="020B0606030402020204" pitchFamily="34" charset="0"/>
            </a:endParaRPr>
          </a:p>
        </p:txBody>
      </p:sp>
      <p:sp>
        <p:nvSpPr>
          <p:cNvPr id="13" name="Pentagon 12"/>
          <p:cNvSpPr/>
          <p:nvPr/>
        </p:nvSpPr>
        <p:spPr>
          <a:xfrm rot="728803">
            <a:off x="8524264" y="5201961"/>
            <a:ext cx="2914736" cy="1289304"/>
          </a:xfrm>
          <a:prstGeom prst="homePlate">
            <a:avLst>
              <a:gd name="adj" fmla="val 22775"/>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Franklin Gothic Medium Cond" panose="020B0606030402020204" pitchFamily="34" charset="0"/>
              </a:rPr>
              <a:t>No EEE status, hence not many takers</a:t>
            </a:r>
            <a:endParaRPr lang="en-US" sz="2000" dirty="0">
              <a:latin typeface="Franklin Gothic Medium Cond" panose="020B0606030402020204" pitchFamily="34" charset="0"/>
            </a:endParaRPr>
          </a:p>
        </p:txBody>
      </p:sp>
    </p:spTree>
    <p:extLst>
      <p:ext uri="{BB962C8B-B14F-4D97-AF65-F5344CB8AC3E}">
        <p14:creationId xmlns="" xmlns:p14="http://schemas.microsoft.com/office/powerpoint/2010/main" val="191367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r>
              <a:rPr lang="en-US" dirty="0" smtClean="0"/>
              <a:t>EPF/ PPF: no income tax @3 stages (EEE)</a:t>
            </a:r>
            <a:endParaRPr lang="en-US" dirty="0"/>
          </a:p>
        </p:txBody>
      </p:sp>
      <p:sp>
        <p:nvSpPr>
          <p:cNvPr id="5" name="Up Arrow Callout 4"/>
          <p:cNvSpPr/>
          <p:nvPr/>
        </p:nvSpPr>
        <p:spPr>
          <a:xfrm>
            <a:off x="841248" y="5129784"/>
            <a:ext cx="10424160" cy="1527048"/>
          </a:xfrm>
          <a:prstGeom prst="upArrowCallou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NPS have this “Exempt-Exempt-Taxable”.</a:t>
            </a:r>
          </a:p>
          <a:p>
            <a:pPr algn="ctr"/>
            <a:r>
              <a:rPr lang="en-US" sz="2800" dirty="0" smtClean="0">
                <a:latin typeface="Franklin Gothic Medium Cond" panose="020B0606030402020204" pitchFamily="34" charset="0"/>
              </a:rPr>
              <a:t>~80 lakh subscribers but difficult to get more due to this.</a:t>
            </a:r>
            <a:endParaRPr lang="en-US" sz="2800" dirty="0">
              <a:latin typeface="Franklin Gothic Medium Cond" panose="020B0606030402020204" pitchFamily="34" charset="0"/>
            </a:endParaRPr>
          </a:p>
        </p:txBody>
      </p:sp>
      <p:sp>
        <p:nvSpPr>
          <p:cNvPr id="6" name="Down Arrow Callout 5"/>
          <p:cNvSpPr/>
          <p:nvPr/>
        </p:nvSpPr>
        <p:spPr>
          <a:xfrm>
            <a:off x="838200" y="1252728"/>
            <a:ext cx="10424160" cy="1527048"/>
          </a:xfrm>
          <a:prstGeom prst="downArrow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EPF/PPF has “Exempt-Exempt-Exempt”</a:t>
            </a:r>
            <a:endParaRPr lang="en-US" sz="2800" dirty="0">
              <a:latin typeface="Franklin Gothic Medium Cond" panose="020B0606030402020204" pitchFamily="34" charset="0"/>
            </a:endParaRPr>
          </a:p>
        </p:txBody>
      </p:sp>
    </p:spTree>
    <p:extLst>
      <p:ext uri="{BB962C8B-B14F-4D97-AF65-F5344CB8AC3E}">
        <p14:creationId xmlns="" xmlns:p14="http://schemas.microsoft.com/office/powerpoint/2010/main" val="247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2F75272-E3D4-4494-82EE-ABEDA7327C86}"/>
                                            </p:graphicEl>
                                          </p:spTgt>
                                        </p:tgtEl>
                                        <p:attrNameLst>
                                          <p:attrName>style.visibility</p:attrName>
                                        </p:attrNameLst>
                                      </p:cBhvr>
                                      <p:to>
                                        <p:strVal val="visible"/>
                                      </p:to>
                                    </p:set>
                                    <p:animEffect transition="in" filter="fade">
                                      <p:cBhvr>
                                        <p:cTn id="7" dur="500"/>
                                        <p:tgtEl>
                                          <p:spTgt spid="4">
                                            <p:graphicEl>
                                              <a:dgm id="{32F75272-E3D4-4494-82EE-ABEDA7327C8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ECD05F6-C8C0-4224-B512-4C52644EF42F}"/>
                                            </p:graphicEl>
                                          </p:spTgt>
                                        </p:tgtEl>
                                        <p:attrNameLst>
                                          <p:attrName>style.visibility</p:attrName>
                                        </p:attrNameLst>
                                      </p:cBhvr>
                                      <p:to>
                                        <p:strVal val="visible"/>
                                      </p:to>
                                    </p:set>
                                    <p:animEffect transition="in" filter="fade">
                                      <p:cBhvr>
                                        <p:cTn id="12" dur="500"/>
                                        <p:tgtEl>
                                          <p:spTgt spid="4">
                                            <p:graphicEl>
                                              <a:dgm id="{2ECD05F6-C8C0-4224-B512-4C52644EF42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3FD810E4-69FE-43D0-9AF5-5E36835D3369}"/>
                                            </p:graphicEl>
                                          </p:spTgt>
                                        </p:tgtEl>
                                        <p:attrNameLst>
                                          <p:attrName>style.visibility</p:attrName>
                                        </p:attrNameLst>
                                      </p:cBhvr>
                                      <p:to>
                                        <p:strVal val="visible"/>
                                      </p:to>
                                    </p:set>
                                    <p:animEffect transition="in" filter="fade">
                                      <p:cBhvr>
                                        <p:cTn id="15" dur="500"/>
                                        <p:tgtEl>
                                          <p:spTgt spid="4">
                                            <p:graphicEl>
                                              <a:dgm id="{3FD810E4-69FE-43D0-9AF5-5E36835D336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2E85CA4C-5BFB-4B22-B44B-A15DCF8F8FC9}"/>
                                            </p:graphicEl>
                                          </p:spTgt>
                                        </p:tgtEl>
                                        <p:attrNameLst>
                                          <p:attrName>style.visibility</p:attrName>
                                        </p:attrNameLst>
                                      </p:cBhvr>
                                      <p:to>
                                        <p:strVal val="visible"/>
                                      </p:to>
                                    </p:set>
                                    <p:animEffect transition="in" filter="fade">
                                      <p:cBhvr>
                                        <p:cTn id="20" dur="500"/>
                                        <p:tgtEl>
                                          <p:spTgt spid="4">
                                            <p:graphicEl>
                                              <a:dgm id="{2E85CA4C-5BFB-4B22-B44B-A15DCF8F8FC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1CDDA99B-1C03-43E0-8F4D-C824F42081AE}"/>
                                            </p:graphicEl>
                                          </p:spTgt>
                                        </p:tgtEl>
                                        <p:attrNameLst>
                                          <p:attrName>style.visibility</p:attrName>
                                        </p:attrNameLst>
                                      </p:cBhvr>
                                      <p:to>
                                        <p:strVal val="visible"/>
                                      </p:to>
                                    </p:set>
                                    <p:animEffect transition="in" filter="fade">
                                      <p:cBhvr>
                                        <p:cTn id="23" dur="500"/>
                                        <p:tgtEl>
                                          <p:spTgt spid="4">
                                            <p:graphicEl>
                                              <a:dgm id="{1CDDA99B-1C03-43E0-8F4D-C824F42081A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 xmlns:a14="http://schemas.microsoft.com/office/drawing/2010/main" val="0"/>
              </a:ext>
            </a:extLst>
          </a:blip>
          <a:stretch>
            <a:fillRect/>
          </a:stretch>
        </p:blipFill>
        <p:spPr>
          <a:xfrm>
            <a:off x="9131188" y="3134722"/>
            <a:ext cx="2591025" cy="2644369"/>
          </a:xfrm>
        </p:spPr>
      </p:pic>
      <p:sp>
        <p:nvSpPr>
          <p:cNvPr id="8" name="Content Placeholder 7"/>
          <p:cNvSpPr>
            <a:spLocks noGrp="1"/>
          </p:cNvSpPr>
          <p:nvPr>
            <p:ph idx="1"/>
          </p:nvPr>
        </p:nvSpPr>
        <p:spPr/>
        <p:txBody>
          <a:bodyPr>
            <a:normAutofit lnSpcReduction="10000"/>
          </a:bodyPr>
          <a:lstStyle/>
          <a:p>
            <a:r>
              <a:rPr lang="en-US" dirty="0" smtClean="0"/>
              <a:t>Budget 2015 announced</a:t>
            </a:r>
          </a:p>
          <a:p>
            <a:r>
              <a:rPr lang="en-US" dirty="0" smtClean="0"/>
              <a:t>Eligibility</a:t>
            </a:r>
            <a:r>
              <a:rPr lang="en-US" dirty="0"/>
              <a:t>: 18 to 40 years</a:t>
            </a:r>
          </a:p>
          <a:p>
            <a:r>
              <a:rPr lang="en-US" dirty="0" smtClean="0"/>
              <a:t>Unorganized workers to get </a:t>
            </a:r>
            <a:r>
              <a:rPr lang="en-US" dirty="0"/>
              <a:t>pension after 60 years age</a:t>
            </a:r>
            <a:r>
              <a:rPr lang="en-US" dirty="0" smtClean="0"/>
              <a:t>.</a:t>
            </a:r>
          </a:p>
          <a:p>
            <a:r>
              <a:rPr lang="en-US" dirty="0"/>
              <a:t>Can’t exit before </a:t>
            </a:r>
            <a:r>
              <a:rPr lang="en-US" dirty="0">
                <a:solidFill>
                  <a:srgbClr val="FFC000"/>
                </a:solidFill>
              </a:rPr>
              <a:t>60 age</a:t>
            </a:r>
          </a:p>
          <a:p>
            <a:r>
              <a:rPr lang="en-US" dirty="0" smtClean="0"/>
              <a:t>Pension of Rs.1k</a:t>
            </a:r>
            <a:r>
              <a:rPr lang="en-US" dirty="0"/>
              <a:t>, 2k, 3k, 4k and 5k per month, depending on contribution by the client</a:t>
            </a:r>
            <a:r>
              <a:rPr lang="en-US" dirty="0" smtClean="0"/>
              <a:t>.</a:t>
            </a:r>
          </a:p>
          <a:p>
            <a:r>
              <a:rPr lang="en-US" dirty="0" smtClean="0"/>
              <a:t>PFRDA </a:t>
            </a:r>
            <a:r>
              <a:rPr lang="en-US" dirty="0"/>
              <a:t>to implement, money </a:t>
            </a:r>
            <a:r>
              <a:rPr lang="en-US" dirty="0" smtClean="0"/>
              <a:t>auto</a:t>
            </a:r>
            <a:r>
              <a:rPr lang="gu-IN" dirty="0" smtClean="0"/>
              <a:t> </a:t>
            </a:r>
            <a:r>
              <a:rPr lang="en-US" dirty="0" smtClean="0"/>
              <a:t>debited </a:t>
            </a:r>
            <a:r>
              <a:rPr lang="en-US" dirty="0"/>
              <a:t>from your bank </a:t>
            </a:r>
            <a:r>
              <a:rPr lang="en-US" dirty="0" smtClean="0"/>
              <a:t>account</a:t>
            </a:r>
            <a:endParaRPr lang="en-US" dirty="0"/>
          </a:p>
        </p:txBody>
      </p:sp>
      <p:sp>
        <p:nvSpPr>
          <p:cNvPr id="6" name="Title 5"/>
          <p:cNvSpPr>
            <a:spLocks noGrp="1"/>
          </p:cNvSpPr>
          <p:nvPr>
            <p:ph type="title"/>
          </p:nvPr>
        </p:nvSpPr>
        <p:spPr/>
        <p:txBody>
          <a:bodyPr>
            <a:normAutofit/>
          </a:bodyPr>
          <a:lstStyle/>
          <a:p>
            <a:r>
              <a:rPr lang="en-US" dirty="0" smtClean="0"/>
              <a:t>Atal Pension </a:t>
            </a:r>
            <a:r>
              <a:rPr lang="en-US" dirty="0" err="1" smtClean="0"/>
              <a:t>Yojana</a:t>
            </a:r>
            <a:endParaRPr lang="en-US" dirty="0"/>
          </a:p>
        </p:txBody>
      </p:sp>
      <p:sp>
        <p:nvSpPr>
          <p:cNvPr id="9" name="Text Placeholder 8"/>
          <p:cNvSpPr>
            <a:spLocks noGrp="1"/>
          </p:cNvSpPr>
          <p:nvPr>
            <p:ph type="body" sz="quarter" idx="13"/>
          </p:nvPr>
        </p:nvSpPr>
        <p:spPr/>
        <p:txBody>
          <a:bodyPr/>
          <a:lstStyle/>
          <a:p>
            <a:r>
              <a:rPr lang="en-US" dirty="0" smtClean="0"/>
              <a:t>Pension</a:t>
            </a:r>
            <a:endParaRPr lang="en-US" dirty="0"/>
          </a:p>
        </p:txBody>
      </p:sp>
    </p:spTree>
    <p:extLst>
      <p:ext uri="{BB962C8B-B14F-4D97-AF65-F5344CB8AC3E}">
        <p14:creationId xmlns="" xmlns:p14="http://schemas.microsoft.com/office/powerpoint/2010/main" val="3948286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 xmlns:a14="http://schemas.microsoft.com/office/drawing/2010/main" val="0"/>
              </a:ext>
            </a:extLst>
          </a:blip>
          <a:stretch>
            <a:fillRect/>
          </a:stretch>
        </p:blipFill>
        <p:spPr>
          <a:xfrm>
            <a:off x="9131188" y="3134722"/>
            <a:ext cx="2591025" cy="2644369"/>
          </a:xfrm>
        </p:spPr>
      </p:pic>
      <p:sp>
        <p:nvSpPr>
          <p:cNvPr id="8" name="Content Placeholder 7"/>
          <p:cNvSpPr>
            <a:spLocks noGrp="1"/>
          </p:cNvSpPr>
          <p:nvPr>
            <p:ph idx="1"/>
          </p:nvPr>
        </p:nvSpPr>
        <p:spPr/>
        <p:txBody>
          <a:bodyPr>
            <a:normAutofit/>
          </a:bodyPr>
          <a:lstStyle/>
          <a:p>
            <a:r>
              <a:rPr lang="en-US" dirty="0"/>
              <a:t>Government to contribute equal amount in the fund, </a:t>
            </a:r>
            <a:r>
              <a:rPr lang="en-US" dirty="0" smtClean="0"/>
              <a:t>for five years</a:t>
            </a:r>
          </a:p>
          <a:p>
            <a:r>
              <a:rPr lang="en-US" dirty="0" smtClean="0"/>
              <a:t>if </a:t>
            </a:r>
            <a:r>
              <a:rPr lang="en-US" dirty="0"/>
              <a:t>you're not an income tax payer, and not covered in any other social security scheme of Government </a:t>
            </a:r>
            <a:r>
              <a:rPr lang="en-US" dirty="0" smtClean="0"/>
              <a:t>such </a:t>
            </a:r>
            <a:r>
              <a:rPr lang="en-US" dirty="0"/>
              <a:t>as EPFO, Coal Mines, Tea plantation, Seamen's provident fund, J&amp;K employee PF etc</a:t>
            </a:r>
            <a:r>
              <a:rPr lang="en-US" dirty="0" smtClean="0"/>
              <a:t>.</a:t>
            </a:r>
            <a:endParaRPr lang="en-US" dirty="0"/>
          </a:p>
        </p:txBody>
      </p:sp>
      <p:sp>
        <p:nvSpPr>
          <p:cNvPr id="6" name="Title 5"/>
          <p:cNvSpPr>
            <a:spLocks noGrp="1"/>
          </p:cNvSpPr>
          <p:nvPr>
            <p:ph type="title"/>
          </p:nvPr>
        </p:nvSpPr>
        <p:spPr/>
        <p:txBody>
          <a:bodyPr>
            <a:normAutofit/>
          </a:bodyPr>
          <a:lstStyle/>
          <a:p>
            <a:r>
              <a:rPr lang="en-US" dirty="0" smtClean="0"/>
              <a:t>Atal Pension </a:t>
            </a:r>
            <a:r>
              <a:rPr lang="en-US" dirty="0" err="1" smtClean="0"/>
              <a:t>Yojana</a:t>
            </a:r>
            <a:endParaRPr lang="en-US" dirty="0"/>
          </a:p>
        </p:txBody>
      </p:sp>
      <p:sp>
        <p:nvSpPr>
          <p:cNvPr id="9" name="Text Placeholder 8"/>
          <p:cNvSpPr>
            <a:spLocks noGrp="1"/>
          </p:cNvSpPr>
          <p:nvPr>
            <p:ph type="body" sz="quarter" idx="13"/>
          </p:nvPr>
        </p:nvSpPr>
        <p:spPr/>
        <p:txBody>
          <a:bodyPr/>
          <a:lstStyle/>
          <a:p>
            <a:r>
              <a:rPr lang="en-US" dirty="0" smtClean="0"/>
              <a:t>Pension</a:t>
            </a:r>
            <a:endParaRPr lang="en-US" dirty="0"/>
          </a:p>
        </p:txBody>
      </p:sp>
    </p:spTree>
    <p:extLst>
      <p:ext uri="{BB962C8B-B14F-4D97-AF65-F5344CB8AC3E}">
        <p14:creationId xmlns="" xmlns:p14="http://schemas.microsoft.com/office/powerpoint/2010/main" val="21080648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 xmlns:a14="http://schemas.microsoft.com/office/drawing/2010/main" val="0"/>
              </a:ext>
            </a:extLst>
          </a:blip>
          <a:stretch>
            <a:fillRect/>
          </a:stretch>
        </p:blipFill>
        <p:spPr>
          <a:xfrm>
            <a:off x="9131188" y="3134722"/>
            <a:ext cx="2591025" cy="2644369"/>
          </a:xfrm>
        </p:spPr>
      </p:pic>
      <p:sp>
        <p:nvSpPr>
          <p:cNvPr id="8" name="Content Placeholder 7"/>
          <p:cNvSpPr>
            <a:spLocks noGrp="1"/>
          </p:cNvSpPr>
          <p:nvPr>
            <p:ph idx="1"/>
          </p:nvPr>
        </p:nvSpPr>
        <p:spPr/>
        <p:txBody>
          <a:bodyPr>
            <a:normAutofit/>
          </a:bodyPr>
          <a:lstStyle/>
          <a:p>
            <a:r>
              <a:rPr lang="en-US" dirty="0"/>
              <a:t>Previous </a:t>
            </a:r>
            <a:r>
              <a:rPr lang="en-US" dirty="0" err="1"/>
              <a:t>Swavlamban</a:t>
            </a:r>
            <a:r>
              <a:rPr lang="en-US" dirty="0"/>
              <a:t> scheme had similar feature- Government to co-contribute in unorganized sector worker's NPS account. </a:t>
            </a:r>
          </a:p>
          <a:p>
            <a:r>
              <a:rPr lang="en-US" dirty="0"/>
              <a:t>Now all those </a:t>
            </a:r>
            <a:r>
              <a:rPr lang="en-US" dirty="0" err="1"/>
              <a:t>Swavlamban</a:t>
            </a:r>
            <a:r>
              <a:rPr lang="en-US" dirty="0"/>
              <a:t> accounts to be migrated to Atal Pension </a:t>
            </a:r>
            <a:r>
              <a:rPr lang="en-US" dirty="0" err="1"/>
              <a:t>Yojana</a:t>
            </a:r>
            <a:r>
              <a:rPr lang="en-US" dirty="0"/>
              <a:t>, unless the client wants to opt out. Then he'll continue in NPS.</a:t>
            </a:r>
          </a:p>
        </p:txBody>
      </p:sp>
      <p:sp>
        <p:nvSpPr>
          <p:cNvPr id="6" name="Title 5"/>
          <p:cNvSpPr>
            <a:spLocks noGrp="1"/>
          </p:cNvSpPr>
          <p:nvPr>
            <p:ph type="title"/>
          </p:nvPr>
        </p:nvSpPr>
        <p:spPr/>
        <p:txBody>
          <a:bodyPr>
            <a:normAutofit/>
          </a:bodyPr>
          <a:lstStyle/>
          <a:p>
            <a:r>
              <a:rPr lang="en-US" dirty="0" smtClean="0"/>
              <a:t>Atal Pension </a:t>
            </a:r>
            <a:r>
              <a:rPr lang="en-US" dirty="0" err="1" smtClean="0"/>
              <a:t>Yojana</a:t>
            </a:r>
            <a:endParaRPr lang="en-US" dirty="0"/>
          </a:p>
        </p:txBody>
      </p:sp>
      <p:sp>
        <p:nvSpPr>
          <p:cNvPr id="9" name="Text Placeholder 8"/>
          <p:cNvSpPr>
            <a:spLocks noGrp="1"/>
          </p:cNvSpPr>
          <p:nvPr>
            <p:ph type="body" sz="quarter" idx="13"/>
          </p:nvPr>
        </p:nvSpPr>
        <p:spPr/>
        <p:txBody>
          <a:bodyPr/>
          <a:lstStyle/>
          <a:p>
            <a:r>
              <a:rPr lang="en-US" dirty="0" smtClean="0"/>
              <a:t>Pension</a:t>
            </a:r>
            <a:endParaRPr lang="en-US" dirty="0"/>
          </a:p>
        </p:txBody>
      </p:sp>
    </p:spTree>
    <p:extLst>
      <p:ext uri="{BB962C8B-B14F-4D97-AF65-F5344CB8AC3E}">
        <p14:creationId xmlns="" xmlns:p14="http://schemas.microsoft.com/office/powerpoint/2010/main" val="2875394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18835" y="0"/>
            <a:ext cx="6081725" cy="6975739"/>
          </a:xfrm>
          <a:prstGeom prst="rect">
            <a:avLst/>
          </a:prstGeom>
          <a:noFill/>
          <a:ln>
            <a:noFill/>
          </a:ln>
        </p:spPr>
      </p:pic>
      <p:sp>
        <p:nvSpPr>
          <p:cNvPr id="8" name="Frame 7"/>
          <p:cNvSpPr/>
          <p:nvPr/>
        </p:nvSpPr>
        <p:spPr>
          <a:xfrm>
            <a:off x="6369382" y="114940"/>
            <a:ext cx="2005584" cy="3478651"/>
          </a:xfrm>
          <a:prstGeom prst="frame">
            <a:avLst>
              <a:gd name="adj1" fmla="val 6478"/>
            </a:avLst>
          </a:prstGeom>
          <a:solidFill>
            <a:srgbClr val="FFC000"/>
          </a:solidFill>
          <a:ln cap="sq" cmpd="thinThick">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694554" y="4127949"/>
            <a:ext cx="1461893" cy="1420777"/>
          </a:xfrm>
          <a:prstGeom prst="rect">
            <a:avLst/>
          </a:prstGeom>
        </p:spPr>
      </p:pic>
      <p:pic>
        <p:nvPicPr>
          <p:cNvPr id="10" name="Picture 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638667" y="640080"/>
            <a:ext cx="1461893" cy="1420777"/>
          </a:xfrm>
          <a:prstGeom prst="rect">
            <a:avLst/>
          </a:prstGeom>
        </p:spPr>
      </p:pic>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873875" y="640079"/>
            <a:ext cx="1461893" cy="1420777"/>
          </a:xfrm>
          <a:prstGeom prst="rect">
            <a:avLst/>
          </a:prstGeom>
        </p:spPr>
      </p:pic>
      <p:pic>
        <p:nvPicPr>
          <p:cNvPr id="14" name="Picture 1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873875" y="4191957"/>
            <a:ext cx="1461893" cy="1420777"/>
          </a:xfrm>
          <a:prstGeom prst="rect">
            <a:avLst/>
          </a:prstGeom>
        </p:spPr>
      </p:pic>
      <p:pic>
        <p:nvPicPr>
          <p:cNvPr id="4" name="Picture 3"/>
          <p:cNvPicPr>
            <a:picLocks noChangeAspect="1"/>
          </p:cNvPicPr>
          <p:nvPr/>
        </p:nvPicPr>
        <p:blipFill>
          <a:blip r:embed="rId5"/>
          <a:stretch>
            <a:fillRect/>
          </a:stretch>
        </p:blipFill>
        <p:spPr>
          <a:xfrm>
            <a:off x="158293" y="215823"/>
            <a:ext cx="6066046" cy="1638442"/>
          </a:xfrm>
          <a:prstGeom prst="rect">
            <a:avLst/>
          </a:prstGeom>
        </p:spPr>
      </p:pic>
      <p:pic>
        <p:nvPicPr>
          <p:cNvPr id="6" name="Picture 5"/>
          <p:cNvPicPr>
            <a:picLocks noChangeAspect="1"/>
          </p:cNvPicPr>
          <p:nvPr/>
        </p:nvPicPr>
        <p:blipFill>
          <a:blip r:embed="rId6"/>
          <a:stretch>
            <a:fillRect/>
          </a:stretch>
        </p:blipFill>
        <p:spPr>
          <a:xfrm>
            <a:off x="128985" y="1373966"/>
            <a:ext cx="5075360" cy="1745131"/>
          </a:xfrm>
          <a:prstGeom prst="rect">
            <a:avLst/>
          </a:prstGeom>
        </p:spPr>
      </p:pic>
      <p:sp>
        <p:nvSpPr>
          <p:cNvPr id="11" name="Up Arrow Callout 10"/>
          <p:cNvSpPr/>
          <p:nvPr/>
        </p:nvSpPr>
        <p:spPr>
          <a:xfrm>
            <a:off x="158293" y="2446969"/>
            <a:ext cx="5712180" cy="2314812"/>
          </a:xfrm>
          <a:prstGeom prst="upArrowCallou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2800" dirty="0">
                <a:latin typeface="Franklin Gothic Medium Cond" panose="020B0606030402020204" pitchFamily="34" charset="0"/>
              </a:rPr>
              <a:t>L2/P5 and </a:t>
            </a:r>
            <a:r>
              <a:rPr lang="en-US" sz="2800" dirty="0" smtClean="0">
                <a:latin typeface="Franklin Gothic Medium Cond" panose="020B0606030402020204" pitchFamily="34" charset="0"/>
              </a:rPr>
              <a:t>P6= Insurance</a:t>
            </a:r>
          </a:p>
          <a:p>
            <a:pPr marL="457200" indent="-457200">
              <a:buFont typeface="Arial" panose="020B0604020202020204" pitchFamily="34" charset="0"/>
              <a:buChar char="•"/>
            </a:pPr>
            <a:r>
              <a:rPr lang="en-US" sz="2800" dirty="0" smtClean="0">
                <a:latin typeface="Franklin Gothic Medium Cond" panose="020B0606030402020204" pitchFamily="34" charset="0"/>
              </a:rPr>
              <a:t>L2/P7…Bank-Finance- reforms, BASEL, 2x financial repression</a:t>
            </a:r>
            <a:endParaRPr lang="en-US" sz="2800" dirty="0">
              <a:latin typeface="Franklin Gothic Medium Cond" panose="020B0606030402020204" pitchFamily="34" charset="0"/>
            </a:endParaRPr>
          </a:p>
        </p:txBody>
      </p:sp>
    </p:spTree>
    <p:extLst>
      <p:ext uri="{BB962C8B-B14F-4D97-AF65-F5344CB8AC3E}">
        <p14:creationId xmlns="" xmlns:p14="http://schemas.microsoft.com/office/powerpoint/2010/main" val="1803378632"/>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4294967295"/>
          </p:nvPr>
        </p:nvGraphicFramePr>
        <p:xfrm>
          <a:off x="0" y="163513"/>
          <a:ext cx="7573992" cy="6521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6"/>
          <a:stretch>
            <a:fillRect/>
          </a:stretch>
        </p:blipFill>
        <p:spPr>
          <a:xfrm>
            <a:off x="7695607" y="1"/>
            <a:ext cx="4496394" cy="6858000"/>
          </a:xfrm>
          <a:prstGeom prst="rect">
            <a:avLst/>
          </a:prstGeom>
        </p:spPr>
      </p:pic>
    </p:spTree>
    <p:extLst>
      <p:ext uri="{BB962C8B-B14F-4D97-AF65-F5344CB8AC3E}">
        <p14:creationId xmlns="" xmlns:p14="http://schemas.microsoft.com/office/powerpoint/2010/main" val="3684908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type="pic" sz="quarter" idx="13"/>
            <p:extLst>
              <p:ext uri="{D42A27DB-BD31-4B8C-83A1-F6EECF244321}">
                <p14:modId xmlns="" xmlns:p14="http://schemas.microsoft.com/office/powerpoint/2010/main" val="2559870886"/>
              </p:ext>
            </p:extLst>
          </p:nvPr>
        </p:nvGraphicFramePr>
        <p:xfrm>
          <a:off x="91440" y="-192024"/>
          <a:ext cx="12100560" cy="687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2664203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 xmlns:p14="http://schemas.microsoft.com/office/powerpoint/2010/main" val="1029207818"/>
              </p:ext>
            </p:extLst>
          </p:nvPr>
        </p:nvGraphicFramePr>
        <p:xfrm>
          <a:off x="146649" y="566927"/>
          <a:ext cx="11956211" cy="3648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p:cNvSpPr>
            <a:spLocks noGrp="1"/>
          </p:cNvSpPr>
          <p:nvPr>
            <p:ph type="title"/>
          </p:nvPr>
        </p:nvSpPr>
        <p:spPr/>
        <p:txBody>
          <a:bodyPr>
            <a:normAutofit fontScale="90000"/>
          </a:bodyPr>
          <a:lstStyle/>
          <a:p>
            <a:r>
              <a:rPr lang="en-US" dirty="0" smtClean="0"/>
              <a:t>Insurance theory &amp; Types</a:t>
            </a:r>
            <a:endParaRPr lang="en-US" dirty="0"/>
          </a:p>
        </p:txBody>
      </p:sp>
      <p:pic>
        <p:nvPicPr>
          <p:cNvPr id="4" name="Picture 3"/>
          <p:cNvPicPr>
            <a:picLocks noChangeAspect="1"/>
          </p:cNvPicPr>
          <p:nvPr/>
        </p:nvPicPr>
        <p:blipFill>
          <a:blip r:embed="rId6"/>
          <a:stretch>
            <a:fillRect/>
          </a:stretch>
        </p:blipFill>
        <p:spPr>
          <a:xfrm>
            <a:off x="1" y="3559778"/>
            <a:ext cx="2532888" cy="3298222"/>
          </a:xfrm>
          <a:prstGeom prst="rect">
            <a:avLst/>
          </a:prstGeom>
        </p:spPr>
      </p:pic>
      <p:sp>
        <p:nvSpPr>
          <p:cNvPr id="5" name="Title 1"/>
          <p:cNvSpPr txBox="1">
            <a:spLocks/>
          </p:cNvSpPr>
          <p:nvPr/>
        </p:nvSpPr>
        <p:spPr>
          <a:xfrm>
            <a:off x="2738707" y="4818889"/>
            <a:ext cx="9453293" cy="1847088"/>
          </a:xfrm>
          <a:prstGeom prst="leftArrowCallout">
            <a:avLst>
              <a:gd name="adj1" fmla="val 25000"/>
              <a:gd name="adj2" fmla="val 25000"/>
              <a:gd name="adj3" fmla="val 25000"/>
              <a:gd name="adj4" fmla="val 95074"/>
            </a:avLst>
          </a:prstGeom>
        </p:spPr>
        <p:style>
          <a:lnRef idx="3">
            <a:schemeClr val="lt1"/>
          </a:lnRef>
          <a:fillRef idx="1">
            <a:schemeClr val="accent2"/>
          </a:fillRef>
          <a:effectRef idx="1">
            <a:schemeClr val="accent2"/>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Franklin Gothic Medium Cond" panose="020B0606030402020204" pitchFamily="34" charset="0"/>
              </a:rPr>
              <a:t>If any discrepancy in these PPTs vs. </a:t>
            </a:r>
            <a:r>
              <a:rPr lang="en-US" sz="2800" dirty="0" err="1" smtClean="0">
                <a:latin typeface="Franklin Gothic Medium Cond" panose="020B0606030402020204" pitchFamily="34" charset="0"/>
              </a:rPr>
              <a:t>wiki,Ramesh</a:t>
            </a:r>
            <a:r>
              <a:rPr lang="en-US" sz="2800" dirty="0" smtClean="0">
                <a:latin typeface="Franklin Gothic Medium Cond" panose="020B0606030402020204" pitchFamily="34" charset="0"/>
              </a:rPr>
              <a:t>, Dutt-</a:t>
            </a:r>
            <a:r>
              <a:rPr lang="en-US" sz="2800" dirty="0" err="1" smtClean="0">
                <a:latin typeface="Franklin Gothic Medium Cond" panose="020B0606030402020204" pitchFamily="34" charset="0"/>
              </a:rPr>
              <a:t>Sundaram</a:t>
            </a:r>
            <a:r>
              <a:rPr lang="en-US" sz="2800" dirty="0" smtClean="0">
                <a:latin typeface="Franklin Gothic Medium Cond" panose="020B0606030402020204" pitchFamily="34" charset="0"/>
              </a:rPr>
              <a:t> et al that’s bcoz I refer to book for Banking, Finance and insurance topics. PS: You don’t need to buy or read this book. </a:t>
            </a:r>
          </a:p>
          <a:p>
            <a:pPr algn="ctr"/>
            <a:r>
              <a:rPr lang="en-US" sz="2800" dirty="0" smtClean="0">
                <a:latin typeface="Franklin Gothic Medium Cond" panose="020B0606030402020204" pitchFamily="34" charset="0"/>
              </a:rPr>
              <a:t>This is only for ‘disclaimer’.</a:t>
            </a:r>
          </a:p>
        </p:txBody>
      </p:sp>
    </p:spTree>
    <p:extLst>
      <p:ext uri="{BB962C8B-B14F-4D97-AF65-F5344CB8AC3E}">
        <p14:creationId xmlns="" xmlns:p14="http://schemas.microsoft.com/office/powerpoint/2010/main" val="394715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5CDD855C-AC2F-45A8-87A5-DD940AD3C3FA}"/>
                                            </p:graphicEl>
                                          </p:spTgt>
                                        </p:tgtEl>
                                        <p:attrNameLst>
                                          <p:attrName>style.visibility</p:attrName>
                                        </p:attrNameLst>
                                      </p:cBhvr>
                                      <p:to>
                                        <p:strVal val="visible"/>
                                      </p:to>
                                    </p:set>
                                    <p:animEffect transition="in" filter="fade">
                                      <p:cBhvr>
                                        <p:cTn id="7" dur="500"/>
                                        <p:tgtEl>
                                          <p:spTgt spid="9">
                                            <p:graphicEl>
                                              <a:dgm id="{5CDD855C-AC2F-45A8-87A5-DD940AD3C3F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2FF1D380-79E7-4A94-BA2A-270B2CF1AC75}"/>
                                            </p:graphicEl>
                                          </p:spTgt>
                                        </p:tgtEl>
                                        <p:attrNameLst>
                                          <p:attrName>style.visibility</p:attrName>
                                        </p:attrNameLst>
                                      </p:cBhvr>
                                      <p:to>
                                        <p:strVal val="visible"/>
                                      </p:to>
                                    </p:set>
                                    <p:animEffect transition="in" filter="fade">
                                      <p:cBhvr>
                                        <p:cTn id="10" dur="500"/>
                                        <p:tgtEl>
                                          <p:spTgt spid="9">
                                            <p:graphicEl>
                                              <a:dgm id="{2FF1D380-79E7-4A94-BA2A-270B2CF1AC7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B9858504-9E6F-4B48-8693-720AB3727089}"/>
                                            </p:graphicEl>
                                          </p:spTgt>
                                        </p:tgtEl>
                                        <p:attrNameLst>
                                          <p:attrName>style.visibility</p:attrName>
                                        </p:attrNameLst>
                                      </p:cBhvr>
                                      <p:to>
                                        <p:strVal val="visible"/>
                                      </p:to>
                                    </p:set>
                                    <p:animEffect transition="in" filter="fade">
                                      <p:cBhvr>
                                        <p:cTn id="15" dur="500"/>
                                        <p:tgtEl>
                                          <p:spTgt spid="9">
                                            <p:graphicEl>
                                              <a:dgm id="{B9858504-9E6F-4B48-8693-720AB372708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71B026E8-0D17-4AF5-BFF1-461C154DDB75}"/>
                                            </p:graphicEl>
                                          </p:spTgt>
                                        </p:tgtEl>
                                        <p:attrNameLst>
                                          <p:attrName>style.visibility</p:attrName>
                                        </p:attrNameLst>
                                      </p:cBhvr>
                                      <p:to>
                                        <p:strVal val="visible"/>
                                      </p:to>
                                    </p:set>
                                    <p:animEffect transition="in" filter="fade">
                                      <p:cBhvr>
                                        <p:cTn id="18" dur="500"/>
                                        <p:tgtEl>
                                          <p:spTgt spid="9">
                                            <p:graphicEl>
                                              <a:dgm id="{71B026E8-0D17-4AF5-BFF1-461C154DDB7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graphicEl>
                                              <a:dgm id="{D755C760-60DE-4E4A-B25B-702C2CE0037B}"/>
                                            </p:graphicEl>
                                          </p:spTgt>
                                        </p:tgtEl>
                                        <p:attrNameLst>
                                          <p:attrName>style.visibility</p:attrName>
                                        </p:attrNameLst>
                                      </p:cBhvr>
                                      <p:to>
                                        <p:strVal val="visible"/>
                                      </p:to>
                                    </p:set>
                                    <p:animEffect transition="in" filter="fade">
                                      <p:cBhvr>
                                        <p:cTn id="23" dur="500"/>
                                        <p:tgtEl>
                                          <p:spTgt spid="9">
                                            <p:graphicEl>
                                              <a:dgm id="{D755C760-60DE-4E4A-B25B-702C2CE0037B}"/>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graphicEl>
                                              <a:dgm id="{A86A9CEE-C436-4CE9-8B9B-1A76492BA1F3}"/>
                                            </p:graphicEl>
                                          </p:spTgt>
                                        </p:tgtEl>
                                        <p:attrNameLst>
                                          <p:attrName>style.visibility</p:attrName>
                                        </p:attrNameLst>
                                      </p:cBhvr>
                                      <p:to>
                                        <p:strVal val="visible"/>
                                      </p:to>
                                    </p:set>
                                    <p:animEffect transition="in" filter="fade">
                                      <p:cBhvr>
                                        <p:cTn id="26" dur="500"/>
                                        <p:tgtEl>
                                          <p:spTgt spid="9">
                                            <p:graphicEl>
                                              <a:dgm id="{A86A9CEE-C436-4CE9-8B9B-1A76492BA1F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graphicEl>
                                              <a:dgm id="{362E44EA-C32F-4BA7-9688-C38BFF493AFF}"/>
                                            </p:graphicEl>
                                          </p:spTgt>
                                        </p:tgtEl>
                                        <p:attrNameLst>
                                          <p:attrName>style.visibility</p:attrName>
                                        </p:attrNameLst>
                                      </p:cBhvr>
                                      <p:to>
                                        <p:strVal val="visible"/>
                                      </p:to>
                                    </p:set>
                                    <p:animEffect transition="in" filter="fade">
                                      <p:cBhvr>
                                        <p:cTn id="31" dur="500"/>
                                        <p:tgtEl>
                                          <p:spTgt spid="9">
                                            <p:graphicEl>
                                              <a:dgm id="{362E44EA-C32F-4BA7-9688-C38BFF493AFF}"/>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graphicEl>
                                              <a:dgm id="{BB316D90-9A1A-4F2D-9972-073C0A24030D}"/>
                                            </p:graphicEl>
                                          </p:spTgt>
                                        </p:tgtEl>
                                        <p:attrNameLst>
                                          <p:attrName>style.visibility</p:attrName>
                                        </p:attrNameLst>
                                      </p:cBhvr>
                                      <p:to>
                                        <p:strVal val="visible"/>
                                      </p:to>
                                    </p:set>
                                    <p:animEffect transition="in" filter="fade">
                                      <p:cBhvr>
                                        <p:cTn id="34" dur="500"/>
                                        <p:tgtEl>
                                          <p:spTgt spid="9">
                                            <p:graphicEl>
                                              <a:dgm id="{BB316D90-9A1A-4F2D-9972-073C0A24030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0331" y="3257530"/>
            <a:ext cx="2078966" cy="1937126"/>
          </a:xfrm>
          <a:prstGeom prst="rect">
            <a:avLst/>
          </a:prstGeom>
        </p:spPr>
      </p:pic>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75003" y="3327391"/>
            <a:ext cx="2935039" cy="1937126"/>
          </a:xfrm>
          <a:prstGeom prst="rect">
            <a:avLst/>
          </a:prstGeom>
        </p:spPr>
      </p:pic>
      <p:pic>
        <p:nvPicPr>
          <p:cNvPr id="8" name="Picture 7"/>
          <p:cNvPicPr>
            <a:picLocks noChangeAspect="1"/>
          </p:cNvPicPr>
          <p:nvPr/>
        </p:nvPicPr>
        <p:blipFill>
          <a:blip r:embed="rId5"/>
          <a:stretch>
            <a:fillRect/>
          </a:stretch>
        </p:blipFill>
        <p:spPr>
          <a:xfrm>
            <a:off x="638216" y="123218"/>
            <a:ext cx="2424161" cy="2020134"/>
          </a:xfrm>
          <a:prstGeom prst="rect">
            <a:avLst/>
          </a:prstGeom>
        </p:spPr>
      </p:pic>
      <p:sp>
        <p:nvSpPr>
          <p:cNvPr id="9" name="Rectangle 8"/>
          <p:cNvSpPr/>
          <p:nvPr/>
        </p:nvSpPr>
        <p:spPr>
          <a:xfrm>
            <a:off x="198476" y="5194656"/>
            <a:ext cx="2622431" cy="111417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Insurer</a:t>
            </a:r>
          </a:p>
          <a:p>
            <a:pPr algn="ctr"/>
            <a:r>
              <a:rPr lang="en-US" sz="2400" dirty="0" smtClean="0">
                <a:latin typeface="Franklin Gothic Medium Cond" panose="020B0606030402020204" pitchFamily="34" charset="0"/>
              </a:rPr>
              <a:t>Assurer</a:t>
            </a:r>
          </a:p>
          <a:p>
            <a:pPr algn="ctr"/>
            <a:r>
              <a:rPr lang="en-US" sz="2400" dirty="0" smtClean="0">
                <a:latin typeface="Franklin Gothic Medium Cond" panose="020B0606030402020204" pitchFamily="34" charset="0"/>
              </a:rPr>
              <a:t>Underwriter</a:t>
            </a:r>
            <a:endParaRPr lang="en-US" sz="2400" dirty="0">
              <a:latin typeface="Franklin Gothic Medium Cond" panose="020B0606030402020204" pitchFamily="34" charset="0"/>
            </a:endParaRPr>
          </a:p>
        </p:txBody>
      </p:sp>
      <p:sp>
        <p:nvSpPr>
          <p:cNvPr id="10" name="Rectangle 9"/>
          <p:cNvSpPr/>
          <p:nvPr/>
        </p:nvSpPr>
        <p:spPr>
          <a:xfrm>
            <a:off x="4631306" y="5264517"/>
            <a:ext cx="2622431" cy="111417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Insured</a:t>
            </a:r>
          </a:p>
          <a:p>
            <a:pPr algn="ctr"/>
            <a:r>
              <a:rPr lang="en-US" sz="2400" dirty="0" smtClean="0">
                <a:latin typeface="Franklin Gothic Medium Cond" panose="020B0606030402020204" pitchFamily="34" charset="0"/>
              </a:rPr>
              <a:t>Assured</a:t>
            </a:r>
          </a:p>
          <a:p>
            <a:pPr algn="ctr"/>
            <a:r>
              <a:rPr lang="en-US" sz="2400" dirty="0" smtClean="0">
                <a:latin typeface="Franklin Gothic Medium Cond" panose="020B0606030402020204" pitchFamily="34" charset="0"/>
              </a:rPr>
              <a:t>Client</a:t>
            </a:r>
            <a:endParaRPr lang="en-US" sz="2400" dirty="0">
              <a:latin typeface="Franklin Gothic Medium Cond" panose="020B0606030402020204" pitchFamily="34" charset="0"/>
            </a:endParaRPr>
          </a:p>
        </p:txBody>
      </p:sp>
      <p:pic>
        <p:nvPicPr>
          <p:cNvPr id="11" name="Picture 10"/>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920556" y="2143352"/>
            <a:ext cx="2006404" cy="1454643"/>
          </a:xfrm>
          <a:prstGeom prst="rect">
            <a:avLst/>
          </a:prstGeom>
        </p:spPr>
      </p:pic>
      <p:sp>
        <p:nvSpPr>
          <p:cNvPr id="12" name="Rectangle 11"/>
          <p:cNvSpPr/>
          <p:nvPr/>
        </p:nvSpPr>
        <p:spPr>
          <a:xfrm rot="19843101">
            <a:off x="1707993" y="3176150"/>
            <a:ext cx="1536320" cy="5647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Premium</a:t>
            </a:r>
            <a:endParaRPr lang="en-US" sz="2400" dirty="0">
              <a:latin typeface="Franklin Gothic Medium Cond" panose="020B0606030402020204" pitchFamily="34" charset="0"/>
            </a:endParaRPr>
          </a:p>
        </p:txBody>
      </p:sp>
      <p:pic>
        <p:nvPicPr>
          <p:cNvPr id="15" name="Picture 14"/>
          <p:cNvPicPr>
            <a:picLocks noChangeAspect="1"/>
          </p:cNvPicPr>
          <p:nvPr/>
        </p:nvPicPr>
        <p:blipFill>
          <a:blip r:embed="rId7"/>
          <a:stretch>
            <a:fillRect/>
          </a:stretch>
        </p:blipFill>
        <p:spPr>
          <a:xfrm>
            <a:off x="4380285" y="1077734"/>
            <a:ext cx="3124471" cy="2270957"/>
          </a:xfrm>
          <a:prstGeom prst="rect">
            <a:avLst/>
          </a:prstGeom>
        </p:spPr>
      </p:pic>
      <p:sp>
        <p:nvSpPr>
          <p:cNvPr id="13" name="Rectangle 12"/>
          <p:cNvSpPr/>
          <p:nvPr/>
        </p:nvSpPr>
        <p:spPr>
          <a:xfrm>
            <a:off x="3344717" y="491706"/>
            <a:ext cx="5195605" cy="8214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Franklin Gothic Medium Cond" panose="020B0606030402020204" pitchFamily="34" charset="0"/>
              </a:rPr>
              <a:t>Social device / legal contract</a:t>
            </a:r>
          </a:p>
          <a:p>
            <a:pPr algn="ctr"/>
            <a:r>
              <a:rPr lang="en-US" sz="2400" dirty="0">
                <a:latin typeface="Franklin Gothic Medium Cond" panose="020B0606030402020204" pitchFamily="34" charset="0"/>
              </a:rPr>
              <a:t>Against eventualities of death / </a:t>
            </a:r>
            <a:r>
              <a:rPr lang="en-US" sz="2400" dirty="0" smtClean="0">
                <a:latin typeface="Franklin Gothic Medium Cond" panose="020B0606030402020204" pitchFamily="34" charset="0"/>
              </a:rPr>
              <a:t>damage</a:t>
            </a:r>
            <a:endParaRPr lang="en-US" sz="2400" dirty="0">
              <a:latin typeface="Franklin Gothic Medium Cond" panose="020B0606030402020204" pitchFamily="34" charset="0"/>
            </a:endParaRPr>
          </a:p>
        </p:txBody>
      </p:sp>
      <p:sp>
        <p:nvSpPr>
          <p:cNvPr id="2" name="Line Callout 1 1"/>
          <p:cNvSpPr/>
          <p:nvPr/>
        </p:nvSpPr>
        <p:spPr>
          <a:xfrm>
            <a:off x="9083614" y="2216989"/>
            <a:ext cx="2932981" cy="1863511"/>
          </a:xfrm>
          <a:prstGeom prst="borderCallout1">
            <a:avLst>
              <a:gd name="adj1" fmla="val 18750"/>
              <a:gd name="adj2" fmla="val -8333"/>
              <a:gd name="adj3" fmla="val 14403"/>
              <a:gd name="adj4" fmla="val -60833"/>
            </a:avLst>
          </a:prstGeom>
          <a:solidFill>
            <a:srgbClr val="0070C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3600" dirty="0" smtClean="0">
                <a:latin typeface="Franklin Gothic Medium Cond" panose="020B0606030402020204" pitchFamily="34" charset="0"/>
              </a:rPr>
              <a:t>Life insurance</a:t>
            </a:r>
          </a:p>
          <a:p>
            <a:pPr marL="342900" indent="-342900">
              <a:buAutoNum type="arabicPeriod"/>
            </a:pPr>
            <a:r>
              <a:rPr lang="en-US" sz="3600" dirty="0" smtClean="0">
                <a:latin typeface="Franklin Gothic Medium Cond" panose="020B0606030402020204" pitchFamily="34" charset="0"/>
              </a:rPr>
              <a:t>Non-Life insurance</a:t>
            </a:r>
            <a:endParaRPr lang="en-US" sz="3600" dirty="0">
              <a:latin typeface="Franklin Gothic Medium Cond" panose="020B0606030402020204" pitchFamily="34" charset="0"/>
            </a:endParaRPr>
          </a:p>
        </p:txBody>
      </p:sp>
    </p:spTree>
    <p:extLst>
      <p:ext uri="{BB962C8B-B14F-4D97-AF65-F5344CB8AC3E}">
        <p14:creationId xmlns="" xmlns:p14="http://schemas.microsoft.com/office/powerpoint/2010/main" val="297026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2"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arn(inVertical)">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stretch>
            <a:fillRect/>
          </a:stretch>
        </p:blipFill>
        <p:spPr>
          <a:xfrm>
            <a:off x="8882063" y="4064519"/>
            <a:ext cx="3089275" cy="784775"/>
          </a:xfrm>
          <a:prstGeom prst="rect">
            <a:avLst/>
          </a:prstGeom>
        </p:spPr>
      </p:pic>
      <p:sp>
        <p:nvSpPr>
          <p:cNvPr id="5" name="Content Placeholder 4"/>
          <p:cNvSpPr>
            <a:spLocks noGrp="1"/>
          </p:cNvSpPr>
          <p:nvPr>
            <p:ph idx="1"/>
          </p:nvPr>
        </p:nvSpPr>
        <p:spPr/>
        <p:txBody>
          <a:bodyPr>
            <a:normAutofit fontScale="92500" lnSpcReduction="10000"/>
          </a:bodyPr>
          <a:lstStyle/>
          <a:p>
            <a:pPr marL="742950" indent="-742950">
              <a:buFont typeface="+mj-lt"/>
              <a:buAutoNum type="arabicPeriod"/>
            </a:pPr>
            <a:r>
              <a:rPr lang="en-US" dirty="0" smtClean="0"/>
              <a:t>Insurance policy</a:t>
            </a:r>
            <a:r>
              <a:rPr lang="en-US" dirty="0" smtClean="0">
                <a:solidFill>
                  <a:srgbClr val="FFC000"/>
                </a:solidFill>
              </a:rPr>
              <a:t>: debt instrument</a:t>
            </a:r>
          </a:p>
          <a:p>
            <a:pPr marL="742950" indent="-742950">
              <a:buFont typeface="+mj-lt"/>
              <a:buAutoNum type="arabicPeriod"/>
            </a:pPr>
            <a:r>
              <a:rPr lang="en-US" dirty="0" smtClean="0"/>
              <a:t>Insurance Co = </a:t>
            </a:r>
            <a:r>
              <a:rPr lang="en-US" dirty="0" smtClean="0">
                <a:solidFill>
                  <a:srgbClr val="FFC000"/>
                </a:solidFill>
              </a:rPr>
              <a:t>Liability driven financial intermediary.</a:t>
            </a:r>
          </a:p>
          <a:p>
            <a:pPr marL="742950" indent="-742950">
              <a:buFont typeface="+mj-lt"/>
              <a:buAutoNum type="arabicPeriod"/>
            </a:pPr>
            <a:r>
              <a:rPr lang="en-US" dirty="0" smtClean="0"/>
              <a:t>Risk capital / solvency capital norms are high. (Banks- SLR, CRR)</a:t>
            </a:r>
          </a:p>
          <a:p>
            <a:pPr marL="742950" indent="-742950">
              <a:buFont typeface="+mj-lt"/>
              <a:buAutoNum type="arabicPeriod"/>
            </a:pPr>
            <a:r>
              <a:rPr lang="en-US" dirty="0" smtClean="0"/>
              <a:t>Banker, MF Manager- Rates easy to decide:- </a:t>
            </a:r>
            <a:r>
              <a:rPr lang="en-US" dirty="0" err="1" smtClean="0"/>
              <a:t>op.cost</a:t>
            </a:r>
            <a:r>
              <a:rPr lang="en-US" dirty="0" smtClean="0"/>
              <a:t>, return, commission.</a:t>
            </a:r>
          </a:p>
          <a:p>
            <a:pPr marL="742950" indent="-742950">
              <a:buFont typeface="+mj-lt"/>
              <a:buAutoNum type="arabicPeriod"/>
            </a:pPr>
            <a:r>
              <a:rPr lang="en-US" dirty="0" smtClean="0"/>
              <a:t>Policy premium: statistics, probability theory, demographic trend, return in financial market.</a:t>
            </a:r>
            <a:endParaRPr lang="en-US" dirty="0"/>
          </a:p>
        </p:txBody>
      </p:sp>
      <p:sp>
        <p:nvSpPr>
          <p:cNvPr id="4" name="Title 3"/>
          <p:cNvSpPr>
            <a:spLocks noGrp="1"/>
          </p:cNvSpPr>
          <p:nvPr>
            <p:ph type="title"/>
          </p:nvPr>
        </p:nvSpPr>
        <p:spPr/>
        <p:txBody>
          <a:bodyPr/>
          <a:lstStyle/>
          <a:p>
            <a:r>
              <a:rPr lang="en-US" dirty="0" smtClean="0"/>
              <a:t>Different than other FI –MF, Banks</a:t>
            </a:r>
            <a:endParaRPr lang="en-US" dirty="0"/>
          </a:p>
        </p:txBody>
      </p:sp>
      <p:sp>
        <p:nvSpPr>
          <p:cNvPr id="6" name="Text Placeholder 5"/>
          <p:cNvSpPr>
            <a:spLocks noGrp="1"/>
          </p:cNvSpPr>
          <p:nvPr>
            <p:ph type="body" sz="quarter" idx="13"/>
          </p:nvPr>
        </p:nvSpPr>
        <p:spPr/>
        <p:txBody>
          <a:bodyPr/>
          <a:lstStyle/>
          <a:p>
            <a:r>
              <a:rPr lang="en-US" dirty="0" smtClean="0"/>
              <a:t>insurance</a:t>
            </a:r>
            <a:endParaRPr lang="en-US" dirty="0"/>
          </a:p>
        </p:txBody>
      </p:sp>
    </p:spTree>
    <p:extLst>
      <p:ext uri="{BB962C8B-B14F-4D97-AF65-F5344CB8AC3E}">
        <p14:creationId xmlns="" xmlns:p14="http://schemas.microsoft.com/office/powerpoint/2010/main" val="15550132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smtClean="0"/>
              <a:t>Insurance is “SOLD”, never “Bought”.</a:t>
            </a:r>
          </a:p>
          <a:p>
            <a:r>
              <a:rPr lang="en-US" dirty="0" smtClean="0"/>
              <a:t>Broker, agents needs more marketing skills &amp; client network, than an Banker / MF manager</a:t>
            </a:r>
            <a:endParaRPr lang="en-US" dirty="0"/>
          </a:p>
        </p:txBody>
      </p:sp>
      <p:sp>
        <p:nvSpPr>
          <p:cNvPr id="4" name="Title 3"/>
          <p:cNvSpPr>
            <a:spLocks noGrp="1"/>
          </p:cNvSpPr>
          <p:nvPr>
            <p:ph type="title"/>
          </p:nvPr>
        </p:nvSpPr>
        <p:spPr/>
        <p:txBody>
          <a:bodyPr/>
          <a:lstStyle/>
          <a:p>
            <a:r>
              <a:rPr lang="en-US" dirty="0" smtClean="0"/>
              <a:t>Different than other FI –MF, Banks</a:t>
            </a:r>
            <a:endParaRPr lang="en-US" dirty="0"/>
          </a:p>
        </p:txBody>
      </p:sp>
      <p:sp>
        <p:nvSpPr>
          <p:cNvPr id="6" name="Text Placeholder 5"/>
          <p:cNvSpPr>
            <a:spLocks noGrp="1"/>
          </p:cNvSpPr>
          <p:nvPr>
            <p:ph type="body" sz="quarter" idx="13"/>
          </p:nvPr>
        </p:nvSpPr>
        <p:spPr/>
        <p:txBody>
          <a:bodyPr/>
          <a:lstStyle/>
          <a:p>
            <a:r>
              <a:rPr lang="en-US" dirty="0" smtClean="0"/>
              <a:t>insurance</a:t>
            </a:r>
            <a:endParaRPr lang="en-US" dirty="0"/>
          </a:p>
        </p:txBody>
      </p:sp>
      <p:pic>
        <p:nvPicPr>
          <p:cNvPr id="8" name="Content Placeholder 2"/>
          <p:cNvPicPr>
            <a:picLocks noGrp="1" noChangeAspect="1"/>
          </p:cNvPicPr>
          <p:nvPr>
            <p:ph sz="quarter" idx="14"/>
          </p:nvPr>
        </p:nvPicPr>
        <p:blipFill>
          <a:blip r:embed="rId2"/>
          <a:stretch>
            <a:fillRect/>
          </a:stretch>
        </p:blipFill>
        <p:spPr>
          <a:xfrm>
            <a:off x="8882063" y="4064519"/>
            <a:ext cx="3089275" cy="784775"/>
          </a:xfrm>
          <a:prstGeom prst="rect">
            <a:avLst/>
          </a:prstGeom>
        </p:spPr>
      </p:pic>
    </p:spTree>
    <p:extLst>
      <p:ext uri="{BB962C8B-B14F-4D97-AF65-F5344CB8AC3E}">
        <p14:creationId xmlns="" xmlns:p14="http://schemas.microsoft.com/office/powerpoint/2010/main" val="2092509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 xmlns:p14="http://schemas.microsoft.com/office/powerpoint/2010/main" val="2732732293"/>
              </p:ext>
            </p:extLst>
          </p:nvPr>
        </p:nvGraphicFramePr>
        <p:xfrm>
          <a:off x="146649" y="914399"/>
          <a:ext cx="11956211" cy="5848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p:cNvSpPr>
            <a:spLocks noGrp="1"/>
          </p:cNvSpPr>
          <p:nvPr>
            <p:ph type="title"/>
          </p:nvPr>
        </p:nvSpPr>
        <p:spPr/>
        <p:txBody>
          <a:bodyPr>
            <a:normAutofit fontScale="90000"/>
          </a:bodyPr>
          <a:lstStyle/>
          <a:p>
            <a:r>
              <a:rPr lang="en-US" dirty="0" smtClean="0"/>
              <a:t>Insurance theory</a:t>
            </a:r>
            <a:endParaRPr lang="en-US" dirty="0"/>
          </a:p>
        </p:txBody>
      </p:sp>
    </p:spTree>
    <p:extLst>
      <p:ext uri="{BB962C8B-B14F-4D97-AF65-F5344CB8AC3E}">
        <p14:creationId xmlns="" xmlns:p14="http://schemas.microsoft.com/office/powerpoint/2010/main" val="843951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smtClean="0"/>
              <a:t>Stability </a:t>
            </a:r>
            <a:r>
              <a:rPr lang="en-US" dirty="0"/>
              <a:t>in </a:t>
            </a:r>
            <a:r>
              <a:rPr lang="en-US" dirty="0" smtClean="0"/>
              <a:t>household against </a:t>
            </a:r>
            <a:r>
              <a:rPr lang="en-US" dirty="0"/>
              <a:t>death / disability </a:t>
            </a:r>
            <a:r>
              <a:rPr lang="en-US" dirty="0" smtClean="0"/>
              <a:t>/damage– </a:t>
            </a:r>
            <a:r>
              <a:rPr lang="en-US" dirty="0"/>
              <a:t>else child </a:t>
            </a:r>
            <a:r>
              <a:rPr lang="en-US" dirty="0" err="1"/>
              <a:t>labour</a:t>
            </a:r>
            <a:r>
              <a:rPr lang="en-US" dirty="0"/>
              <a:t> &amp; </a:t>
            </a:r>
            <a:r>
              <a:rPr lang="en-US" dirty="0" smtClean="0"/>
              <a:t>prostitution</a:t>
            </a:r>
          </a:p>
          <a:p>
            <a:r>
              <a:rPr lang="en-US" dirty="0"/>
              <a:t>▼ </a:t>
            </a:r>
            <a:r>
              <a:rPr lang="en-US" dirty="0" smtClean="0"/>
              <a:t>burden on Government to run social security schemes: </a:t>
            </a:r>
            <a:r>
              <a:rPr lang="en-US" dirty="0"/>
              <a:t>▼</a:t>
            </a:r>
            <a:r>
              <a:rPr lang="en-US" dirty="0" smtClean="0"/>
              <a:t> fiscal deficit</a:t>
            </a:r>
            <a:endParaRPr lang="en-US" dirty="0"/>
          </a:p>
        </p:txBody>
      </p:sp>
      <p:sp>
        <p:nvSpPr>
          <p:cNvPr id="4" name="Title 3"/>
          <p:cNvSpPr>
            <a:spLocks noGrp="1"/>
          </p:cNvSpPr>
          <p:nvPr>
            <p:ph type="title"/>
          </p:nvPr>
        </p:nvSpPr>
        <p:spPr/>
        <p:txBody>
          <a:bodyPr/>
          <a:lstStyle/>
          <a:p>
            <a:r>
              <a:rPr lang="en-US" dirty="0" smtClean="0"/>
              <a:t>Why important for economy?</a:t>
            </a:r>
            <a:endParaRPr lang="en-US" dirty="0"/>
          </a:p>
        </p:txBody>
      </p:sp>
      <p:sp>
        <p:nvSpPr>
          <p:cNvPr id="6" name="Text Placeholder 5"/>
          <p:cNvSpPr>
            <a:spLocks noGrp="1"/>
          </p:cNvSpPr>
          <p:nvPr>
            <p:ph type="body" sz="quarter" idx="13"/>
          </p:nvPr>
        </p:nvSpPr>
        <p:spPr/>
        <p:txBody>
          <a:bodyPr/>
          <a:lstStyle/>
          <a:p>
            <a:r>
              <a:rPr lang="en-US" dirty="0" smtClean="0"/>
              <a:t>insurance</a:t>
            </a:r>
            <a:endParaRPr lang="en-US" dirty="0"/>
          </a:p>
        </p:txBody>
      </p:sp>
      <p:pic>
        <p:nvPicPr>
          <p:cNvPr id="8" name="Content Placeholder 1"/>
          <p:cNvPicPr>
            <a:picLocks noGrp="1" noChangeAspect="1"/>
          </p:cNvPicPr>
          <p:nvPr>
            <p:ph sz="quarter" idx="14"/>
          </p:nvPr>
        </p:nvPicPr>
        <p:blipFill>
          <a:blip r:embed="rId2" cstate="print">
            <a:extLst>
              <a:ext uri="{28A0092B-C50C-407E-A947-70E740481C1C}">
                <a14:useLocalDpi xmlns="" xmlns:a14="http://schemas.microsoft.com/office/drawing/2010/main" val="0"/>
              </a:ext>
            </a:extLst>
          </a:blip>
          <a:stretch>
            <a:fillRect/>
          </a:stretch>
        </p:blipFill>
        <p:spPr>
          <a:xfrm>
            <a:off x="8882063" y="3338012"/>
            <a:ext cx="3089275" cy="2237789"/>
          </a:xfrm>
          <a:prstGeom prst="rect">
            <a:avLst/>
          </a:prstGeom>
        </p:spPr>
      </p:pic>
    </p:spTree>
    <p:extLst>
      <p:ext uri="{BB962C8B-B14F-4D97-AF65-F5344CB8AC3E}">
        <p14:creationId xmlns="" xmlns:p14="http://schemas.microsoft.com/office/powerpoint/2010/main" val="28455489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a:t>Entrepreneur can’t take bold decisions </a:t>
            </a:r>
            <a:r>
              <a:rPr lang="en-US" dirty="0" smtClean="0"/>
              <a:t>without insurance of property, transport etc.</a:t>
            </a:r>
          </a:p>
          <a:p>
            <a:r>
              <a:rPr lang="en-US" dirty="0" smtClean="0"/>
              <a:t>Insurance </a:t>
            </a:r>
            <a:r>
              <a:rPr lang="en-US" dirty="0"/>
              <a:t>as an “FI”: turns savings into investment – circular flow of money.</a:t>
            </a:r>
          </a:p>
          <a:p>
            <a:r>
              <a:rPr lang="en-US" dirty="0" smtClean="0"/>
              <a:t>Has to invest part of premium in </a:t>
            </a:r>
            <a:r>
              <a:rPr lang="en-US" dirty="0"/>
              <a:t>social / economy infrastructure</a:t>
            </a:r>
          </a:p>
        </p:txBody>
      </p:sp>
      <p:sp>
        <p:nvSpPr>
          <p:cNvPr id="4" name="Title 3"/>
          <p:cNvSpPr>
            <a:spLocks noGrp="1"/>
          </p:cNvSpPr>
          <p:nvPr>
            <p:ph type="title"/>
          </p:nvPr>
        </p:nvSpPr>
        <p:spPr/>
        <p:txBody>
          <a:bodyPr/>
          <a:lstStyle/>
          <a:p>
            <a:r>
              <a:rPr lang="en-US" dirty="0" smtClean="0"/>
              <a:t>Why important for economy?</a:t>
            </a:r>
            <a:endParaRPr lang="en-US" dirty="0"/>
          </a:p>
        </p:txBody>
      </p:sp>
      <p:sp>
        <p:nvSpPr>
          <p:cNvPr id="6" name="Text Placeholder 5"/>
          <p:cNvSpPr>
            <a:spLocks noGrp="1"/>
          </p:cNvSpPr>
          <p:nvPr>
            <p:ph type="body" sz="quarter" idx="13"/>
          </p:nvPr>
        </p:nvSpPr>
        <p:spPr/>
        <p:txBody>
          <a:bodyPr/>
          <a:lstStyle/>
          <a:p>
            <a:r>
              <a:rPr lang="en-US" dirty="0" smtClean="0"/>
              <a:t>insurance</a:t>
            </a:r>
            <a:endParaRPr lang="en-US" dirty="0"/>
          </a:p>
        </p:txBody>
      </p:sp>
      <p:pic>
        <p:nvPicPr>
          <p:cNvPr id="8" name="Content Placeholder 1"/>
          <p:cNvPicPr>
            <a:picLocks noGrp="1" noChangeAspect="1"/>
          </p:cNvPicPr>
          <p:nvPr>
            <p:ph sz="quarter" idx="14"/>
          </p:nvPr>
        </p:nvPicPr>
        <p:blipFill>
          <a:blip r:embed="rId2" cstate="print">
            <a:extLst>
              <a:ext uri="{28A0092B-C50C-407E-A947-70E740481C1C}">
                <a14:useLocalDpi xmlns="" xmlns:a14="http://schemas.microsoft.com/office/drawing/2010/main" val="0"/>
              </a:ext>
            </a:extLst>
          </a:blip>
          <a:stretch>
            <a:fillRect/>
          </a:stretch>
        </p:blipFill>
        <p:spPr>
          <a:xfrm>
            <a:off x="8882063" y="3338012"/>
            <a:ext cx="3089275" cy="2237789"/>
          </a:xfrm>
          <a:prstGeom prst="rect">
            <a:avLst/>
          </a:prstGeom>
        </p:spPr>
      </p:pic>
    </p:spTree>
    <p:extLst>
      <p:ext uri="{BB962C8B-B14F-4D97-AF65-F5344CB8AC3E}">
        <p14:creationId xmlns="" xmlns:p14="http://schemas.microsoft.com/office/powerpoint/2010/main" val="24872688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 xmlns:p14="http://schemas.microsoft.com/office/powerpoint/2010/main" val="773178197"/>
              </p:ext>
            </p:extLst>
          </p:nvPr>
        </p:nvGraphicFramePr>
        <p:xfrm>
          <a:off x="146649" y="914399"/>
          <a:ext cx="11956211" cy="5848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p:cNvSpPr>
            <a:spLocks noGrp="1"/>
          </p:cNvSpPr>
          <p:nvPr>
            <p:ph type="title"/>
          </p:nvPr>
        </p:nvSpPr>
        <p:spPr/>
        <p:txBody>
          <a:bodyPr>
            <a:normAutofit fontScale="90000"/>
          </a:bodyPr>
          <a:lstStyle/>
          <a:p>
            <a:r>
              <a:rPr lang="en-US" dirty="0" smtClean="0"/>
              <a:t>Insurance theory</a:t>
            </a:r>
            <a:endParaRPr lang="en-US" dirty="0"/>
          </a:p>
        </p:txBody>
      </p:sp>
    </p:spTree>
    <p:extLst>
      <p:ext uri="{BB962C8B-B14F-4D97-AF65-F5344CB8AC3E}">
        <p14:creationId xmlns="" xmlns:p14="http://schemas.microsoft.com/office/powerpoint/2010/main" val="1179084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type="pic" sz="quarter" idx="13"/>
            <p:extLst>
              <p:ext uri="{D42A27DB-BD31-4B8C-83A1-F6EECF244321}">
                <p14:modId xmlns="" xmlns:p14="http://schemas.microsoft.com/office/powerpoint/2010/main" val="49599399"/>
              </p:ext>
            </p:extLst>
          </p:nvPr>
        </p:nvGraphicFramePr>
        <p:xfrm>
          <a:off x="91440" y="-192024"/>
          <a:ext cx="12100560" cy="687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4003660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3628663-F906-4F95-BD29-3E5EE23BF35A}"/>
                                            </p:graphicEl>
                                          </p:spTgt>
                                        </p:tgtEl>
                                        <p:attrNameLst>
                                          <p:attrName>style.visibility</p:attrName>
                                        </p:attrNameLst>
                                      </p:cBhvr>
                                      <p:to>
                                        <p:strVal val="visible"/>
                                      </p:to>
                                    </p:set>
                                    <p:animEffect transition="in" filter="fade">
                                      <p:cBhvr>
                                        <p:cTn id="7" dur="500"/>
                                        <p:tgtEl>
                                          <p:spTgt spid="4">
                                            <p:graphicEl>
                                              <a:dgm id="{43628663-F906-4F95-BD29-3E5EE23BF35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D357520-FD5E-4FEF-AE4C-37B2C3158F5C}"/>
                                            </p:graphicEl>
                                          </p:spTgt>
                                        </p:tgtEl>
                                        <p:attrNameLst>
                                          <p:attrName>style.visibility</p:attrName>
                                        </p:attrNameLst>
                                      </p:cBhvr>
                                      <p:to>
                                        <p:strVal val="visible"/>
                                      </p:to>
                                    </p:set>
                                    <p:animEffect transition="in" filter="fade">
                                      <p:cBhvr>
                                        <p:cTn id="10" dur="500"/>
                                        <p:tgtEl>
                                          <p:spTgt spid="4">
                                            <p:graphicEl>
                                              <a:dgm id="{FD357520-FD5E-4FEF-AE4C-37B2C3158F5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47AA52B6-4939-49F7-A8C3-D8CBDDF13E91}"/>
                                            </p:graphicEl>
                                          </p:spTgt>
                                        </p:tgtEl>
                                        <p:attrNameLst>
                                          <p:attrName>style.visibility</p:attrName>
                                        </p:attrNameLst>
                                      </p:cBhvr>
                                      <p:to>
                                        <p:strVal val="visible"/>
                                      </p:to>
                                    </p:set>
                                    <p:animEffect transition="in" filter="fade">
                                      <p:cBhvr>
                                        <p:cTn id="15" dur="500"/>
                                        <p:tgtEl>
                                          <p:spTgt spid="4">
                                            <p:graphicEl>
                                              <a:dgm id="{47AA52B6-4939-49F7-A8C3-D8CBDDF13E9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257B642A-83C7-4E4C-9EB0-6FC85221AC8B}"/>
                                            </p:graphicEl>
                                          </p:spTgt>
                                        </p:tgtEl>
                                        <p:attrNameLst>
                                          <p:attrName>style.visibility</p:attrName>
                                        </p:attrNameLst>
                                      </p:cBhvr>
                                      <p:to>
                                        <p:strVal val="visible"/>
                                      </p:to>
                                    </p:set>
                                    <p:animEffect transition="in" filter="fade">
                                      <p:cBhvr>
                                        <p:cTn id="18" dur="500"/>
                                        <p:tgtEl>
                                          <p:spTgt spid="4">
                                            <p:graphicEl>
                                              <a:dgm id="{257B642A-83C7-4E4C-9EB0-6FC85221AC8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00AB43A7-C77B-4980-9518-86F4ABC6F820}"/>
                                            </p:graphicEl>
                                          </p:spTgt>
                                        </p:tgtEl>
                                        <p:attrNameLst>
                                          <p:attrName>style.visibility</p:attrName>
                                        </p:attrNameLst>
                                      </p:cBhvr>
                                      <p:to>
                                        <p:strVal val="visible"/>
                                      </p:to>
                                    </p:set>
                                    <p:animEffect transition="in" filter="fade">
                                      <p:cBhvr>
                                        <p:cTn id="23" dur="500"/>
                                        <p:tgtEl>
                                          <p:spTgt spid="4">
                                            <p:graphicEl>
                                              <a:dgm id="{00AB43A7-C77B-4980-9518-86F4ABC6F82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2AED48EF-FE52-4590-9823-57500140A566}"/>
                                            </p:graphicEl>
                                          </p:spTgt>
                                        </p:tgtEl>
                                        <p:attrNameLst>
                                          <p:attrName>style.visibility</p:attrName>
                                        </p:attrNameLst>
                                      </p:cBhvr>
                                      <p:to>
                                        <p:strVal val="visible"/>
                                      </p:to>
                                    </p:set>
                                    <p:animEffect transition="in" filter="fade">
                                      <p:cBhvr>
                                        <p:cTn id="26" dur="500"/>
                                        <p:tgtEl>
                                          <p:spTgt spid="4">
                                            <p:graphicEl>
                                              <a:dgm id="{2AED48EF-FE52-4590-9823-57500140A56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8783821B-07EE-47C2-A0F3-194EA0022B79}"/>
                                            </p:graphicEl>
                                          </p:spTgt>
                                        </p:tgtEl>
                                        <p:attrNameLst>
                                          <p:attrName>style.visibility</p:attrName>
                                        </p:attrNameLst>
                                      </p:cBhvr>
                                      <p:to>
                                        <p:strVal val="visible"/>
                                      </p:to>
                                    </p:set>
                                    <p:animEffect transition="in" filter="fade">
                                      <p:cBhvr>
                                        <p:cTn id="31" dur="500"/>
                                        <p:tgtEl>
                                          <p:spTgt spid="4">
                                            <p:graphicEl>
                                              <a:dgm id="{8783821B-07EE-47C2-A0F3-194EA0022B79}"/>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7236D9DB-C6A3-4E97-96BD-25622CA4E551}"/>
                                            </p:graphicEl>
                                          </p:spTgt>
                                        </p:tgtEl>
                                        <p:attrNameLst>
                                          <p:attrName>style.visibility</p:attrName>
                                        </p:attrNameLst>
                                      </p:cBhvr>
                                      <p:to>
                                        <p:strVal val="visible"/>
                                      </p:to>
                                    </p:set>
                                    <p:animEffect transition="in" filter="fade">
                                      <p:cBhvr>
                                        <p:cTn id="34" dur="500"/>
                                        <p:tgtEl>
                                          <p:spTgt spid="4">
                                            <p:graphicEl>
                                              <a:dgm id="{7236D9DB-C6A3-4E97-96BD-25622CA4E55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EA52E7B3-E09E-402F-B2B5-4E8408A5DEAF}"/>
                                            </p:graphicEl>
                                          </p:spTgt>
                                        </p:tgtEl>
                                        <p:attrNameLst>
                                          <p:attrName>style.visibility</p:attrName>
                                        </p:attrNameLst>
                                      </p:cBhvr>
                                      <p:to>
                                        <p:strVal val="visible"/>
                                      </p:to>
                                    </p:set>
                                    <p:animEffect transition="in" filter="fade">
                                      <p:cBhvr>
                                        <p:cTn id="39" dur="500"/>
                                        <p:tgtEl>
                                          <p:spTgt spid="4">
                                            <p:graphicEl>
                                              <a:dgm id="{EA52E7B3-E09E-402F-B2B5-4E8408A5DEA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F18225BF-0EFA-4F78-8401-4480D770A2BE}"/>
                                            </p:graphicEl>
                                          </p:spTgt>
                                        </p:tgtEl>
                                        <p:attrNameLst>
                                          <p:attrName>style.visibility</p:attrName>
                                        </p:attrNameLst>
                                      </p:cBhvr>
                                      <p:to>
                                        <p:strVal val="visible"/>
                                      </p:to>
                                    </p:set>
                                    <p:animEffect transition="in" filter="fade">
                                      <p:cBhvr>
                                        <p:cTn id="42" dur="500"/>
                                        <p:tgtEl>
                                          <p:spTgt spid="4">
                                            <p:graphicEl>
                                              <a:dgm id="{F18225BF-0EFA-4F78-8401-4480D770A2B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FD5B68C8-CC74-4DCF-AB19-5D3568456154}"/>
                                            </p:graphicEl>
                                          </p:spTgt>
                                        </p:tgtEl>
                                        <p:attrNameLst>
                                          <p:attrName>style.visibility</p:attrName>
                                        </p:attrNameLst>
                                      </p:cBhvr>
                                      <p:to>
                                        <p:strVal val="visible"/>
                                      </p:to>
                                    </p:set>
                                    <p:animEffect transition="in" filter="fade">
                                      <p:cBhvr>
                                        <p:cTn id="47" dur="500"/>
                                        <p:tgtEl>
                                          <p:spTgt spid="4">
                                            <p:graphicEl>
                                              <a:dgm id="{FD5B68C8-CC74-4DCF-AB19-5D3568456154}"/>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ECEFA422-AE72-4975-B439-84379562AFA0}"/>
                                            </p:graphicEl>
                                          </p:spTgt>
                                        </p:tgtEl>
                                        <p:attrNameLst>
                                          <p:attrName>style.visibility</p:attrName>
                                        </p:attrNameLst>
                                      </p:cBhvr>
                                      <p:to>
                                        <p:strVal val="visible"/>
                                      </p:to>
                                    </p:set>
                                    <p:animEffect transition="in" filter="fade">
                                      <p:cBhvr>
                                        <p:cTn id="50" dur="500"/>
                                        <p:tgtEl>
                                          <p:spTgt spid="4">
                                            <p:graphicEl>
                                              <a:dgm id="{ECEFA422-AE72-4975-B439-84379562AFA0}"/>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graphicEl>
                                              <a:dgm id="{49095E72-4E96-4389-B232-5F2A451D41C2}"/>
                                            </p:graphicEl>
                                          </p:spTgt>
                                        </p:tgtEl>
                                        <p:attrNameLst>
                                          <p:attrName>style.visibility</p:attrName>
                                        </p:attrNameLst>
                                      </p:cBhvr>
                                      <p:to>
                                        <p:strVal val="visible"/>
                                      </p:to>
                                    </p:set>
                                    <p:animEffect transition="in" filter="fade">
                                      <p:cBhvr>
                                        <p:cTn id="55" dur="500"/>
                                        <p:tgtEl>
                                          <p:spTgt spid="4">
                                            <p:graphicEl>
                                              <a:dgm id="{49095E72-4E96-4389-B232-5F2A451D41C2}"/>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A9F079A9-1CB5-417E-A48F-DFA9953451DB}"/>
                                            </p:graphicEl>
                                          </p:spTgt>
                                        </p:tgtEl>
                                        <p:attrNameLst>
                                          <p:attrName>style.visibility</p:attrName>
                                        </p:attrNameLst>
                                      </p:cBhvr>
                                      <p:to>
                                        <p:strVal val="visible"/>
                                      </p:to>
                                    </p:set>
                                    <p:animEffect transition="in" filter="fade">
                                      <p:cBhvr>
                                        <p:cTn id="58" dur="500"/>
                                        <p:tgtEl>
                                          <p:spTgt spid="4">
                                            <p:graphicEl>
                                              <a:dgm id="{A9F079A9-1CB5-417E-A48F-DFA9953451DB}"/>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graphicEl>
                                              <a:dgm id="{43498343-F7F0-4842-8E6A-DDA26FAD3935}"/>
                                            </p:graphicEl>
                                          </p:spTgt>
                                        </p:tgtEl>
                                        <p:attrNameLst>
                                          <p:attrName>style.visibility</p:attrName>
                                        </p:attrNameLst>
                                      </p:cBhvr>
                                      <p:to>
                                        <p:strVal val="visible"/>
                                      </p:to>
                                    </p:set>
                                    <p:animEffect transition="in" filter="fade">
                                      <p:cBhvr>
                                        <p:cTn id="63" dur="500"/>
                                        <p:tgtEl>
                                          <p:spTgt spid="4">
                                            <p:graphicEl>
                                              <a:dgm id="{43498343-F7F0-4842-8E6A-DDA26FAD3935}"/>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D85A74A3-EC26-4006-9B2A-FEFD84823931}"/>
                                            </p:graphicEl>
                                          </p:spTgt>
                                        </p:tgtEl>
                                        <p:attrNameLst>
                                          <p:attrName>style.visibility</p:attrName>
                                        </p:attrNameLst>
                                      </p:cBhvr>
                                      <p:to>
                                        <p:strVal val="visible"/>
                                      </p:to>
                                    </p:set>
                                    <p:animEffect transition="in" filter="fade">
                                      <p:cBhvr>
                                        <p:cTn id="66" dur="500"/>
                                        <p:tgtEl>
                                          <p:spTgt spid="4">
                                            <p:graphicEl>
                                              <a:dgm id="{D85A74A3-EC26-4006-9B2A-FEFD8482393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189781" y="914400"/>
          <a:ext cx="11654287" cy="5822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fontScale="90000"/>
          </a:bodyPr>
          <a:lstStyle/>
          <a:p>
            <a:r>
              <a:rPr lang="en-US" dirty="0" smtClean="0"/>
              <a:t>Principles of insurance (</a:t>
            </a:r>
            <a:r>
              <a:rPr lang="en-US" smtClean="0"/>
              <a:t>not much for UPSC)</a:t>
            </a:r>
            <a:endParaRPr lang="en-US" dirty="0"/>
          </a:p>
        </p:txBody>
      </p:sp>
    </p:spTree>
    <p:extLst>
      <p:ext uri="{BB962C8B-B14F-4D97-AF65-F5344CB8AC3E}">
        <p14:creationId xmlns="" xmlns:p14="http://schemas.microsoft.com/office/powerpoint/2010/main" val="35305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D987C919-E30D-4D71-9B3D-99C8FF9A7BF7}"/>
                                            </p:graphicEl>
                                          </p:spTgt>
                                        </p:tgtEl>
                                        <p:attrNameLst>
                                          <p:attrName>style.visibility</p:attrName>
                                        </p:attrNameLst>
                                      </p:cBhvr>
                                      <p:to>
                                        <p:strVal val="visible"/>
                                      </p:to>
                                    </p:set>
                                    <p:animEffect transition="in" filter="fade">
                                      <p:cBhvr>
                                        <p:cTn id="7" dur="500"/>
                                        <p:tgtEl>
                                          <p:spTgt spid="8">
                                            <p:graphicEl>
                                              <a:dgm id="{D987C919-E30D-4D71-9B3D-99C8FF9A7BF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A0384A8B-4B8A-4CF2-AE96-67F7E23515B2}"/>
                                            </p:graphicEl>
                                          </p:spTgt>
                                        </p:tgtEl>
                                        <p:attrNameLst>
                                          <p:attrName>style.visibility</p:attrName>
                                        </p:attrNameLst>
                                      </p:cBhvr>
                                      <p:to>
                                        <p:strVal val="visible"/>
                                      </p:to>
                                    </p:set>
                                    <p:animEffect transition="in" filter="fade">
                                      <p:cBhvr>
                                        <p:cTn id="10" dur="500"/>
                                        <p:tgtEl>
                                          <p:spTgt spid="8">
                                            <p:graphicEl>
                                              <a:dgm id="{A0384A8B-4B8A-4CF2-AE96-67F7E23515B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B1644B2C-7DA4-469F-9F47-C8B02EBD712F}"/>
                                            </p:graphicEl>
                                          </p:spTgt>
                                        </p:tgtEl>
                                        <p:attrNameLst>
                                          <p:attrName>style.visibility</p:attrName>
                                        </p:attrNameLst>
                                      </p:cBhvr>
                                      <p:to>
                                        <p:strVal val="visible"/>
                                      </p:to>
                                    </p:set>
                                    <p:animEffect transition="in" filter="fade">
                                      <p:cBhvr>
                                        <p:cTn id="15" dur="500"/>
                                        <p:tgtEl>
                                          <p:spTgt spid="8">
                                            <p:graphicEl>
                                              <a:dgm id="{B1644B2C-7DA4-469F-9F47-C8B02EBD712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9170BA64-9643-4CD7-BAB4-4CC59705CCF4}"/>
                                            </p:graphicEl>
                                          </p:spTgt>
                                        </p:tgtEl>
                                        <p:attrNameLst>
                                          <p:attrName>style.visibility</p:attrName>
                                        </p:attrNameLst>
                                      </p:cBhvr>
                                      <p:to>
                                        <p:strVal val="visible"/>
                                      </p:to>
                                    </p:set>
                                    <p:animEffect transition="in" filter="fade">
                                      <p:cBhvr>
                                        <p:cTn id="20" dur="500"/>
                                        <p:tgtEl>
                                          <p:spTgt spid="8">
                                            <p:graphicEl>
                                              <a:dgm id="{9170BA64-9643-4CD7-BAB4-4CC59705CCF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4BA1DDD2-735A-48D5-9C9B-8F0447329EFF}"/>
                                            </p:graphicEl>
                                          </p:spTgt>
                                        </p:tgtEl>
                                        <p:attrNameLst>
                                          <p:attrName>style.visibility</p:attrName>
                                        </p:attrNameLst>
                                      </p:cBhvr>
                                      <p:to>
                                        <p:strVal val="visible"/>
                                      </p:to>
                                    </p:set>
                                    <p:animEffect transition="in" filter="fade">
                                      <p:cBhvr>
                                        <p:cTn id="23" dur="500"/>
                                        <p:tgtEl>
                                          <p:spTgt spid="8">
                                            <p:graphicEl>
                                              <a:dgm id="{4BA1DDD2-735A-48D5-9C9B-8F0447329EF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D4E7EAA7-88B8-4E9E-80E9-66741C1F0681}"/>
                                            </p:graphicEl>
                                          </p:spTgt>
                                        </p:tgtEl>
                                        <p:attrNameLst>
                                          <p:attrName>style.visibility</p:attrName>
                                        </p:attrNameLst>
                                      </p:cBhvr>
                                      <p:to>
                                        <p:strVal val="visible"/>
                                      </p:to>
                                    </p:set>
                                    <p:animEffect transition="in" filter="fade">
                                      <p:cBhvr>
                                        <p:cTn id="28" dur="500"/>
                                        <p:tgtEl>
                                          <p:spTgt spid="8">
                                            <p:graphicEl>
                                              <a:dgm id="{D4E7EAA7-88B8-4E9E-80E9-66741C1F068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graphicEl>
                                              <a:dgm id="{6FF74CAB-EE91-418D-8C8A-DF2D554BA0BC}"/>
                                            </p:graphicEl>
                                          </p:spTgt>
                                        </p:tgtEl>
                                        <p:attrNameLst>
                                          <p:attrName>style.visibility</p:attrName>
                                        </p:attrNameLst>
                                      </p:cBhvr>
                                      <p:to>
                                        <p:strVal val="visible"/>
                                      </p:to>
                                    </p:set>
                                    <p:animEffect transition="in" filter="fade">
                                      <p:cBhvr>
                                        <p:cTn id="33" dur="500"/>
                                        <p:tgtEl>
                                          <p:spTgt spid="8">
                                            <p:graphicEl>
                                              <a:dgm id="{6FF74CAB-EE91-418D-8C8A-DF2D554BA0BC}"/>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graphicEl>
                                              <a:dgm id="{6E0AC9B8-0BB4-45AD-8FDA-C911A1694ED3}"/>
                                            </p:graphicEl>
                                          </p:spTgt>
                                        </p:tgtEl>
                                        <p:attrNameLst>
                                          <p:attrName>style.visibility</p:attrName>
                                        </p:attrNameLst>
                                      </p:cBhvr>
                                      <p:to>
                                        <p:strVal val="visible"/>
                                      </p:to>
                                    </p:set>
                                    <p:animEffect transition="in" filter="fade">
                                      <p:cBhvr>
                                        <p:cTn id="36" dur="500"/>
                                        <p:tgtEl>
                                          <p:spTgt spid="8">
                                            <p:graphicEl>
                                              <a:dgm id="{6E0AC9B8-0BB4-45AD-8FDA-C911A1694ED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graphicEl>
                                              <a:dgm id="{F571A3D1-A72E-4E56-AA46-DD318BF92B4F}"/>
                                            </p:graphicEl>
                                          </p:spTgt>
                                        </p:tgtEl>
                                        <p:attrNameLst>
                                          <p:attrName>style.visibility</p:attrName>
                                        </p:attrNameLst>
                                      </p:cBhvr>
                                      <p:to>
                                        <p:strVal val="visible"/>
                                      </p:to>
                                    </p:set>
                                    <p:animEffect transition="in" filter="fade">
                                      <p:cBhvr>
                                        <p:cTn id="41" dur="500"/>
                                        <p:tgtEl>
                                          <p:spTgt spid="8">
                                            <p:graphicEl>
                                              <a:dgm id="{F571A3D1-A72E-4E56-AA46-DD318BF92B4F}"/>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
                                            <p:graphicEl>
                                              <a:dgm id="{2932C481-F9FF-4798-8492-0FC16D0CBF7E}"/>
                                            </p:graphicEl>
                                          </p:spTgt>
                                        </p:tgtEl>
                                        <p:attrNameLst>
                                          <p:attrName>style.visibility</p:attrName>
                                        </p:attrNameLst>
                                      </p:cBhvr>
                                      <p:to>
                                        <p:strVal val="visible"/>
                                      </p:to>
                                    </p:set>
                                    <p:animEffect transition="in" filter="fade">
                                      <p:cBhvr>
                                        <p:cTn id="46" dur="500"/>
                                        <p:tgtEl>
                                          <p:spTgt spid="8">
                                            <p:graphicEl>
                                              <a:dgm id="{2932C481-F9FF-4798-8492-0FC16D0CBF7E}"/>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graphicEl>
                                              <a:dgm id="{2DB10711-80E8-456C-BBD7-15BCC5499A20}"/>
                                            </p:graphicEl>
                                          </p:spTgt>
                                        </p:tgtEl>
                                        <p:attrNameLst>
                                          <p:attrName>style.visibility</p:attrName>
                                        </p:attrNameLst>
                                      </p:cBhvr>
                                      <p:to>
                                        <p:strVal val="visible"/>
                                      </p:to>
                                    </p:set>
                                    <p:animEffect transition="in" filter="fade">
                                      <p:cBhvr>
                                        <p:cTn id="49" dur="500"/>
                                        <p:tgtEl>
                                          <p:spTgt spid="8">
                                            <p:graphicEl>
                                              <a:dgm id="{2DB10711-80E8-456C-BBD7-15BCC5499A2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graphicEl>
                                              <a:dgm id="{FA3288CA-D19D-41F1-84B8-B5624F1DEE93}"/>
                                            </p:graphicEl>
                                          </p:spTgt>
                                        </p:tgtEl>
                                        <p:attrNameLst>
                                          <p:attrName>style.visibility</p:attrName>
                                        </p:attrNameLst>
                                      </p:cBhvr>
                                      <p:to>
                                        <p:strVal val="visible"/>
                                      </p:to>
                                    </p:set>
                                    <p:animEffect transition="in" filter="fade">
                                      <p:cBhvr>
                                        <p:cTn id="54" dur="500"/>
                                        <p:tgtEl>
                                          <p:spTgt spid="8">
                                            <p:graphicEl>
                                              <a:dgm id="{FA3288CA-D19D-41F1-84B8-B5624F1DEE93}"/>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graphicEl>
                                              <a:dgm id="{9ED31410-3642-422E-9D4D-716624DA39B4}"/>
                                            </p:graphicEl>
                                          </p:spTgt>
                                        </p:tgtEl>
                                        <p:attrNameLst>
                                          <p:attrName>style.visibility</p:attrName>
                                        </p:attrNameLst>
                                      </p:cBhvr>
                                      <p:to>
                                        <p:strVal val="visible"/>
                                      </p:to>
                                    </p:set>
                                    <p:animEffect transition="in" filter="fade">
                                      <p:cBhvr>
                                        <p:cTn id="59" dur="500"/>
                                        <p:tgtEl>
                                          <p:spTgt spid="8">
                                            <p:graphicEl>
                                              <a:dgm id="{9ED31410-3642-422E-9D4D-716624DA39B4}"/>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graphicEl>
                                              <a:dgm id="{D9A8C86D-EA47-47C9-8758-73B92FC84316}"/>
                                            </p:graphicEl>
                                          </p:spTgt>
                                        </p:tgtEl>
                                        <p:attrNameLst>
                                          <p:attrName>style.visibility</p:attrName>
                                        </p:attrNameLst>
                                      </p:cBhvr>
                                      <p:to>
                                        <p:strVal val="visible"/>
                                      </p:to>
                                    </p:set>
                                    <p:animEffect transition="in" filter="fade">
                                      <p:cBhvr>
                                        <p:cTn id="62" dur="500"/>
                                        <p:tgtEl>
                                          <p:spTgt spid="8">
                                            <p:graphicEl>
                                              <a:dgm id="{D9A8C86D-EA47-47C9-8758-73B92FC84316}"/>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graphicEl>
                                              <a:dgm id="{6A1308B7-EB7F-4317-ACF1-3423E39C4B35}"/>
                                            </p:graphicEl>
                                          </p:spTgt>
                                        </p:tgtEl>
                                        <p:attrNameLst>
                                          <p:attrName>style.visibility</p:attrName>
                                        </p:attrNameLst>
                                      </p:cBhvr>
                                      <p:to>
                                        <p:strVal val="visible"/>
                                      </p:to>
                                    </p:set>
                                    <p:animEffect transition="in" filter="fade">
                                      <p:cBhvr>
                                        <p:cTn id="67" dur="500"/>
                                        <p:tgtEl>
                                          <p:spTgt spid="8">
                                            <p:graphicEl>
                                              <a:dgm id="{6A1308B7-EB7F-4317-ACF1-3423E39C4B3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 xmlns:p14="http://schemas.microsoft.com/office/powerpoint/2010/main" val="9932474"/>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Insurance: Types and problems</a:t>
            </a:r>
            <a:endParaRPr lang="en-US" dirty="0"/>
          </a:p>
        </p:txBody>
      </p:sp>
    </p:spTree>
    <p:extLst>
      <p:ext uri="{BB962C8B-B14F-4D97-AF65-F5344CB8AC3E}">
        <p14:creationId xmlns="" xmlns:p14="http://schemas.microsoft.com/office/powerpoint/2010/main" val="2562860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838200" y="914400"/>
          <a:ext cx="10515600" cy="5658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smtClean="0"/>
              <a:t>Life insurance (80C income tax benefit)</a:t>
            </a:r>
            <a:endParaRPr lang="en-US" dirty="0"/>
          </a:p>
        </p:txBody>
      </p:sp>
    </p:spTree>
    <p:extLst>
      <p:ext uri="{BB962C8B-B14F-4D97-AF65-F5344CB8AC3E}">
        <p14:creationId xmlns="" xmlns:p14="http://schemas.microsoft.com/office/powerpoint/2010/main" val="99860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D8A8112-EF49-4A56-A8AA-6AF1EE125EC3}"/>
                                            </p:graphicEl>
                                          </p:spTgt>
                                        </p:tgtEl>
                                        <p:attrNameLst>
                                          <p:attrName>style.visibility</p:attrName>
                                        </p:attrNameLst>
                                      </p:cBhvr>
                                      <p:to>
                                        <p:strVal val="visible"/>
                                      </p:to>
                                    </p:set>
                                    <p:animEffect transition="in" filter="fade">
                                      <p:cBhvr>
                                        <p:cTn id="7" dur="500"/>
                                        <p:tgtEl>
                                          <p:spTgt spid="6">
                                            <p:graphicEl>
                                              <a:dgm id="{7D8A8112-EF49-4A56-A8AA-6AF1EE125EC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9BA0BD2-9293-494F-8349-4F72AC9C1877}"/>
                                            </p:graphicEl>
                                          </p:spTgt>
                                        </p:tgtEl>
                                        <p:attrNameLst>
                                          <p:attrName>style.visibility</p:attrName>
                                        </p:attrNameLst>
                                      </p:cBhvr>
                                      <p:to>
                                        <p:strVal val="visible"/>
                                      </p:to>
                                    </p:set>
                                    <p:animEffect transition="in" filter="fade">
                                      <p:cBhvr>
                                        <p:cTn id="10" dur="500"/>
                                        <p:tgtEl>
                                          <p:spTgt spid="6">
                                            <p:graphicEl>
                                              <a:dgm id="{19BA0BD2-9293-494F-8349-4F72AC9C187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6A92710C-AA51-4ADC-8740-03607C1CFEA8}"/>
                                            </p:graphicEl>
                                          </p:spTgt>
                                        </p:tgtEl>
                                        <p:attrNameLst>
                                          <p:attrName>style.visibility</p:attrName>
                                        </p:attrNameLst>
                                      </p:cBhvr>
                                      <p:to>
                                        <p:strVal val="visible"/>
                                      </p:to>
                                    </p:set>
                                    <p:animEffect transition="in" filter="fade">
                                      <p:cBhvr>
                                        <p:cTn id="15" dur="500"/>
                                        <p:tgtEl>
                                          <p:spTgt spid="6">
                                            <p:graphicEl>
                                              <a:dgm id="{6A92710C-AA51-4ADC-8740-03607C1CFEA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3FCEB158-5028-455A-85A8-60CF43D7C2C3}"/>
                                            </p:graphicEl>
                                          </p:spTgt>
                                        </p:tgtEl>
                                        <p:attrNameLst>
                                          <p:attrName>style.visibility</p:attrName>
                                        </p:attrNameLst>
                                      </p:cBhvr>
                                      <p:to>
                                        <p:strVal val="visible"/>
                                      </p:to>
                                    </p:set>
                                    <p:animEffect transition="in" filter="fade">
                                      <p:cBhvr>
                                        <p:cTn id="20" dur="500"/>
                                        <p:tgtEl>
                                          <p:spTgt spid="6">
                                            <p:graphicEl>
                                              <a:dgm id="{3FCEB158-5028-455A-85A8-60CF43D7C2C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63CE6796-F696-4A5D-A95C-8DC9DBB4A1A5}"/>
                                            </p:graphicEl>
                                          </p:spTgt>
                                        </p:tgtEl>
                                        <p:attrNameLst>
                                          <p:attrName>style.visibility</p:attrName>
                                        </p:attrNameLst>
                                      </p:cBhvr>
                                      <p:to>
                                        <p:strVal val="visible"/>
                                      </p:to>
                                    </p:set>
                                    <p:animEffect transition="in" filter="fade">
                                      <p:cBhvr>
                                        <p:cTn id="23" dur="500"/>
                                        <p:tgtEl>
                                          <p:spTgt spid="6">
                                            <p:graphicEl>
                                              <a:dgm id="{63CE6796-F696-4A5D-A95C-8DC9DBB4A1A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55A074CF-65C9-4F70-B863-63A1C4E8776A}"/>
                                            </p:graphicEl>
                                          </p:spTgt>
                                        </p:tgtEl>
                                        <p:attrNameLst>
                                          <p:attrName>style.visibility</p:attrName>
                                        </p:attrNameLst>
                                      </p:cBhvr>
                                      <p:to>
                                        <p:strVal val="visible"/>
                                      </p:to>
                                    </p:set>
                                    <p:animEffect transition="in" filter="fade">
                                      <p:cBhvr>
                                        <p:cTn id="28" dur="500"/>
                                        <p:tgtEl>
                                          <p:spTgt spid="6">
                                            <p:graphicEl>
                                              <a:dgm id="{55A074CF-65C9-4F70-B863-63A1C4E8776A}"/>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3A928847-79AF-4991-8295-CD4726E4832D}"/>
                                            </p:graphicEl>
                                          </p:spTgt>
                                        </p:tgtEl>
                                        <p:attrNameLst>
                                          <p:attrName>style.visibility</p:attrName>
                                        </p:attrNameLst>
                                      </p:cBhvr>
                                      <p:to>
                                        <p:strVal val="visible"/>
                                      </p:to>
                                    </p:set>
                                    <p:animEffect transition="in" filter="fade">
                                      <p:cBhvr>
                                        <p:cTn id="33" dur="500"/>
                                        <p:tgtEl>
                                          <p:spTgt spid="6">
                                            <p:graphicEl>
                                              <a:dgm id="{3A928847-79AF-4991-8295-CD4726E4832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8892C335-D814-4D3B-94D6-3216A50A019B}"/>
                                            </p:graphicEl>
                                          </p:spTgt>
                                        </p:tgtEl>
                                        <p:attrNameLst>
                                          <p:attrName>style.visibility</p:attrName>
                                        </p:attrNameLst>
                                      </p:cBhvr>
                                      <p:to>
                                        <p:strVal val="visible"/>
                                      </p:to>
                                    </p:set>
                                    <p:animEffect transition="in" filter="fade">
                                      <p:cBhvr>
                                        <p:cTn id="36" dur="500"/>
                                        <p:tgtEl>
                                          <p:spTgt spid="6">
                                            <p:graphicEl>
                                              <a:dgm id="{8892C335-D814-4D3B-94D6-3216A50A019B}"/>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288EEB8A-B0D8-4B0C-8F7C-19D1BB5D73AB}"/>
                                            </p:graphicEl>
                                          </p:spTgt>
                                        </p:tgtEl>
                                        <p:attrNameLst>
                                          <p:attrName>style.visibility</p:attrName>
                                        </p:attrNameLst>
                                      </p:cBhvr>
                                      <p:to>
                                        <p:strVal val="visible"/>
                                      </p:to>
                                    </p:set>
                                    <p:animEffect transition="in" filter="fade">
                                      <p:cBhvr>
                                        <p:cTn id="41" dur="500"/>
                                        <p:tgtEl>
                                          <p:spTgt spid="6">
                                            <p:graphicEl>
                                              <a:dgm id="{288EEB8A-B0D8-4B0C-8F7C-19D1BB5D73AB}"/>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graphicEl>
                                              <a:dgm id="{5004E340-213E-47A9-AA0E-8730CF3223C7}"/>
                                            </p:graphicEl>
                                          </p:spTgt>
                                        </p:tgtEl>
                                        <p:attrNameLst>
                                          <p:attrName>style.visibility</p:attrName>
                                        </p:attrNameLst>
                                      </p:cBhvr>
                                      <p:to>
                                        <p:strVal val="visible"/>
                                      </p:to>
                                    </p:set>
                                    <p:animEffect transition="in" filter="fade">
                                      <p:cBhvr>
                                        <p:cTn id="46" dur="500"/>
                                        <p:tgtEl>
                                          <p:spTgt spid="6">
                                            <p:graphicEl>
                                              <a:dgm id="{5004E340-213E-47A9-AA0E-8730CF3223C7}"/>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graphicEl>
                                              <a:dgm id="{24CDD2F0-B378-4768-93E1-BFC24E0A4B3C}"/>
                                            </p:graphicEl>
                                          </p:spTgt>
                                        </p:tgtEl>
                                        <p:attrNameLst>
                                          <p:attrName>style.visibility</p:attrName>
                                        </p:attrNameLst>
                                      </p:cBhvr>
                                      <p:to>
                                        <p:strVal val="visible"/>
                                      </p:to>
                                    </p:set>
                                    <p:animEffect transition="in" filter="fade">
                                      <p:cBhvr>
                                        <p:cTn id="49" dur="500"/>
                                        <p:tgtEl>
                                          <p:spTgt spid="6">
                                            <p:graphicEl>
                                              <a:dgm id="{24CDD2F0-B378-4768-93E1-BFC24E0A4B3C}"/>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graphicEl>
                                              <a:dgm id="{16926DB6-725C-41C6-BB49-D051A92FA283}"/>
                                            </p:graphicEl>
                                          </p:spTgt>
                                        </p:tgtEl>
                                        <p:attrNameLst>
                                          <p:attrName>style.visibility</p:attrName>
                                        </p:attrNameLst>
                                      </p:cBhvr>
                                      <p:to>
                                        <p:strVal val="visible"/>
                                      </p:to>
                                    </p:set>
                                    <p:animEffect transition="in" filter="fade">
                                      <p:cBhvr>
                                        <p:cTn id="54" dur="500"/>
                                        <p:tgtEl>
                                          <p:spTgt spid="6">
                                            <p:graphicEl>
                                              <a:dgm id="{16926DB6-725C-41C6-BB49-D051A92FA28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lnSpcReduction="10000"/>
          </a:bodyPr>
          <a:lstStyle/>
          <a:p>
            <a:r>
              <a:rPr lang="en-US" dirty="0" smtClean="0"/>
              <a:t>Top players: LIC, ICICI Prudential, SBI life</a:t>
            </a:r>
          </a:p>
          <a:p>
            <a:r>
              <a:rPr lang="en-US" dirty="0" smtClean="0"/>
              <a:t>ULIPs lost shine after subprime crisis hurt Indian share market</a:t>
            </a:r>
          </a:p>
          <a:p>
            <a:r>
              <a:rPr lang="en-US" dirty="0" smtClean="0"/>
              <a:t>Inflation – negative REAL interest</a:t>
            </a:r>
          </a:p>
          <a:p>
            <a:r>
              <a:rPr lang="en-US" dirty="0" smtClean="0"/>
              <a:t>Consumers Shifting from insurance to “pension” for better returns while being “ALIVE”</a:t>
            </a:r>
          </a:p>
          <a:p>
            <a:r>
              <a:rPr lang="en-US" dirty="0" smtClean="0"/>
              <a:t>Cost of ops. High, need more working capital : </a:t>
            </a:r>
            <a:r>
              <a:rPr lang="en-US" dirty="0" smtClean="0">
                <a:solidFill>
                  <a:srgbClr val="FFC000"/>
                </a:solidFill>
              </a:rPr>
              <a:t>FDI 49%</a:t>
            </a:r>
          </a:p>
        </p:txBody>
      </p:sp>
      <p:sp>
        <p:nvSpPr>
          <p:cNvPr id="4" name="Title 3"/>
          <p:cNvSpPr>
            <a:spLocks noGrp="1"/>
          </p:cNvSpPr>
          <p:nvPr>
            <p:ph type="title"/>
          </p:nvPr>
        </p:nvSpPr>
        <p:spPr/>
        <p:txBody>
          <a:bodyPr/>
          <a:lstStyle/>
          <a:p>
            <a:r>
              <a:rPr lang="en-US" dirty="0" smtClean="0"/>
              <a:t>Issues</a:t>
            </a:r>
            <a:endParaRPr lang="en-US" dirty="0"/>
          </a:p>
        </p:txBody>
      </p:sp>
      <p:sp>
        <p:nvSpPr>
          <p:cNvPr id="6" name="Text Placeholder 5"/>
          <p:cNvSpPr>
            <a:spLocks noGrp="1"/>
          </p:cNvSpPr>
          <p:nvPr>
            <p:ph type="body" sz="quarter" idx="13"/>
          </p:nvPr>
        </p:nvSpPr>
        <p:spPr/>
        <p:txBody>
          <a:bodyPr/>
          <a:lstStyle/>
          <a:p>
            <a:r>
              <a:rPr lang="en-US" dirty="0" smtClean="0"/>
              <a:t>Life insurance</a:t>
            </a:r>
            <a:endParaRPr lang="en-US" dirty="0"/>
          </a:p>
        </p:txBody>
      </p:sp>
      <p:pic>
        <p:nvPicPr>
          <p:cNvPr id="9" name="Content Placeholder 8"/>
          <p:cNvPicPr>
            <a:picLocks noGrp="1" noChangeAspect="1"/>
          </p:cNvPicPr>
          <p:nvPr>
            <p:ph sz="quarter" idx="14"/>
          </p:nvPr>
        </p:nvPicPr>
        <p:blipFill>
          <a:blip r:embed="rId2"/>
          <a:stretch>
            <a:fillRect/>
          </a:stretch>
        </p:blipFill>
        <p:spPr>
          <a:xfrm>
            <a:off x="8886825" y="3543058"/>
            <a:ext cx="3054350" cy="2011847"/>
          </a:xfrm>
          <a:prstGeom prst="rect">
            <a:avLst/>
          </a:prstGeom>
        </p:spPr>
      </p:pic>
    </p:spTree>
    <p:extLst>
      <p:ext uri="{BB962C8B-B14F-4D97-AF65-F5344CB8AC3E}">
        <p14:creationId xmlns="" xmlns:p14="http://schemas.microsoft.com/office/powerpoint/2010/main" val="26495954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8886825" y="3483255"/>
            <a:ext cx="3054350" cy="2131452"/>
          </a:xfrm>
          <a:prstGeom prst="rect">
            <a:avLst/>
          </a:prstGeom>
        </p:spPr>
      </p:pic>
      <p:sp>
        <p:nvSpPr>
          <p:cNvPr id="5" name="Content Placeholder 4"/>
          <p:cNvSpPr>
            <a:spLocks noGrp="1"/>
          </p:cNvSpPr>
          <p:nvPr>
            <p:ph idx="1"/>
          </p:nvPr>
        </p:nvSpPr>
        <p:spPr/>
        <p:txBody>
          <a:bodyPr>
            <a:normAutofit lnSpcReduction="10000"/>
          </a:bodyPr>
          <a:lstStyle/>
          <a:p>
            <a:r>
              <a:rPr lang="en-US" dirty="0" smtClean="0"/>
              <a:t>Agents focus on “selling” from tax-benefit / “rate of return” </a:t>
            </a:r>
          </a:p>
          <a:p>
            <a:r>
              <a:rPr lang="en-US" dirty="0" smtClean="0"/>
              <a:t>rather than generating awareness </a:t>
            </a:r>
            <a:br>
              <a:rPr lang="en-US" dirty="0" smtClean="0"/>
            </a:br>
            <a:r>
              <a:rPr lang="en-US" dirty="0" err="1" smtClean="0"/>
              <a:t>abt</a:t>
            </a:r>
            <a:r>
              <a:rPr lang="en-US" dirty="0" smtClean="0"/>
              <a:t> need for insurance</a:t>
            </a:r>
          </a:p>
          <a:p>
            <a:r>
              <a:rPr lang="en-US" dirty="0" smtClean="0"/>
              <a:t>=&gt; other pension / investment products with better returns &amp; tax benefits</a:t>
            </a:r>
          </a:p>
          <a:p>
            <a:r>
              <a:rPr lang="en-US" dirty="0" smtClean="0"/>
              <a:t>=&gt; rural penetration low, because they’re not income tax payers, &amp; see +</a:t>
            </a:r>
            <a:r>
              <a:rPr lang="en-US" dirty="0" err="1" smtClean="0"/>
              <a:t>ve</a:t>
            </a:r>
            <a:r>
              <a:rPr lang="en-US" dirty="0" smtClean="0"/>
              <a:t> real return in gold</a:t>
            </a:r>
            <a:endParaRPr lang="en-US" dirty="0"/>
          </a:p>
        </p:txBody>
      </p:sp>
      <p:sp>
        <p:nvSpPr>
          <p:cNvPr id="4" name="Title 3"/>
          <p:cNvSpPr>
            <a:spLocks noGrp="1"/>
          </p:cNvSpPr>
          <p:nvPr>
            <p:ph type="title"/>
          </p:nvPr>
        </p:nvSpPr>
        <p:spPr/>
        <p:txBody>
          <a:bodyPr/>
          <a:lstStyle/>
          <a:p>
            <a:r>
              <a:rPr lang="en-US" dirty="0" smtClean="0"/>
              <a:t>Issues</a:t>
            </a:r>
            <a:endParaRPr lang="en-US" dirty="0"/>
          </a:p>
        </p:txBody>
      </p:sp>
      <p:sp>
        <p:nvSpPr>
          <p:cNvPr id="6" name="Text Placeholder 5"/>
          <p:cNvSpPr>
            <a:spLocks noGrp="1"/>
          </p:cNvSpPr>
          <p:nvPr>
            <p:ph type="body" sz="quarter" idx="13"/>
          </p:nvPr>
        </p:nvSpPr>
        <p:spPr/>
        <p:txBody>
          <a:bodyPr/>
          <a:lstStyle/>
          <a:p>
            <a:r>
              <a:rPr lang="en-US" dirty="0" smtClean="0"/>
              <a:t>Life insurance</a:t>
            </a:r>
            <a:endParaRPr lang="en-US" dirty="0"/>
          </a:p>
        </p:txBody>
      </p:sp>
    </p:spTree>
    <p:extLst>
      <p:ext uri="{BB962C8B-B14F-4D97-AF65-F5344CB8AC3E}">
        <p14:creationId xmlns="" xmlns:p14="http://schemas.microsoft.com/office/powerpoint/2010/main" val="8544019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stretch>
            <a:fillRect/>
          </a:stretch>
        </p:blipFill>
        <p:spPr>
          <a:xfrm>
            <a:off x="8882063" y="3283717"/>
            <a:ext cx="3089275" cy="2346378"/>
          </a:xfrm>
          <a:prstGeom prst="rect">
            <a:avLst/>
          </a:prstGeom>
        </p:spPr>
      </p:pic>
      <p:sp>
        <p:nvSpPr>
          <p:cNvPr id="7" name="Content Placeholder 6"/>
          <p:cNvSpPr>
            <a:spLocks noGrp="1"/>
          </p:cNvSpPr>
          <p:nvPr>
            <p:ph idx="1"/>
          </p:nvPr>
        </p:nvSpPr>
        <p:spPr/>
        <p:txBody>
          <a:bodyPr>
            <a:normAutofit/>
          </a:bodyPr>
          <a:lstStyle/>
          <a:p>
            <a:r>
              <a:rPr lang="en-US" dirty="0" smtClean="0">
                <a:solidFill>
                  <a:srgbClr val="FFC000"/>
                </a:solidFill>
              </a:rPr>
              <a:t>Life </a:t>
            </a:r>
            <a:r>
              <a:rPr lang="en-US" dirty="0">
                <a:solidFill>
                  <a:srgbClr val="FFC000"/>
                </a:solidFill>
              </a:rPr>
              <a:t>insurance policy can be used as collateral for loan- unless insurance company </a:t>
            </a:r>
            <a:r>
              <a:rPr lang="en-US" dirty="0" smtClean="0">
                <a:solidFill>
                  <a:srgbClr val="FFC000"/>
                </a:solidFill>
              </a:rPr>
              <a:t>disagrees.</a:t>
            </a:r>
          </a:p>
          <a:p>
            <a:r>
              <a:rPr lang="en-US" dirty="0" smtClean="0">
                <a:solidFill>
                  <a:srgbClr val="FFC000"/>
                </a:solidFill>
              </a:rPr>
              <a:t>Will help the farmers / families to borrow</a:t>
            </a:r>
            <a:endParaRPr lang="en-US" dirty="0">
              <a:solidFill>
                <a:srgbClr val="FFC000"/>
              </a:solidFill>
            </a:endParaRPr>
          </a:p>
        </p:txBody>
      </p:sp>
      <p:sp>
        <p:nvSpPr>
          <p:cNvPr id="6" name="Title 5"/>
          <p:cNvSpPr>
            <a:spLocks noGrp="1"/>
          </p:cNvSpPr>
          <p:nvPr>
            <p:ph type="title"/>
          </p:nvPr>
        </p:nvSpPr>
        <p:spPr/>
        <p:txBody>
          <a:bodyPr/>
          <a:lstStyle/>
          <a:p>
            <a:r>
              <a:rPr lang="en-US" dirty="0" smtClean="0"/>
              <a:t>What’s new?</a:t>
            </a:r>
            <a:endParaRPr lang="en-US" dirty="0"/>
          </a:p>
        </p:txBody>
      </p:sp>
      <p:sp>
        <p:nvSpPr>
          <p:cNvPr id="8" name="Text Placeholder 7"/>
          <p:cNvSpPr>
            <a:spLocks noGrp="1"/>
          </p:cNvSpPr>
          <p:nvPr>
            <p:ph type="body" sz="quarter" idx="13"/>
          </p:nvPr>
        </p:nvSpPr>
        <p:spPr/>
        <p:txBody>
          <a:bodyPr/>
          <a:lstStyle/>
          <a:p>
            <a:r>
              <a:rPr lang="en-US" dirty="0" smtClean="0"/>
              <a:t>amendment</a:t>
            </a:r>
            <a:endParaRPr lang="en-US" dirty="0"/>
          </a:p>
        </p:txBody>
      </p:sp>
      <p:pic>
        <p:nvPicPr>
          <p:cNvPr id="9" name="Picture 8"/>
          <p:cNvPicPr>
            <a:picLocks noChangeAspect="1"/>
          </p:cNvPicPr>
          <p:nvPr/>
        </p:nvPicPr>
        <p:blipFill>
          <a:blip r:embed="rId4"/>
          <a:stretch>
            <a:fillRect/>
          </a:stretch>
        </p:blipFill>
        <p:spPr>
          <a:xfrm>
            <a:off x="0" y="5762538"/>
            <a:ext cx="4477109" cy="1095462"/>
          </a:xfrm>
          <a:prstGeom prst="rect">
            <a:avLst/>
          </a:prstGeom>
        </p:spPr>
      </p:pic>
    </p:spTree>
    <p:extLst>
      <p:ext uri="{BB962C8B-B14F-4D97-AF65-F5344CB8AC3E}">
        <p14:creationId xmlns="" xmlns:p14="http://schemas.microsoft.com/office/powerpoint/2010/main" val="10613605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 xmlns:p14="http://schemas.microsoft.com/office/powerpoint/2010/main" val="480213643"/>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Insurance: Types and problems</a:t>
            </a:r>
            <a:endParaRPr lang="en-US" dirty="0"/>
          </a:p>
        </p:txBody>
      </p:sp>
    </p:spTree>
    <p:extLst>
      <p:ext uri="{BB962C8B-B14F-4D97-AF65-F5344CB8AC3E}">
        <p14:creationId xmlns="" xmlns:p14="http://schemas.microsoft.com/office/powerpoint/2010/main" val="2205575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 xmlns:p14="http://schemas.microsoft.com/office/powerpoint/2010/main" val="554036434"/>
              </p:ext>
            </p:extLst>
          </p:nvPr>
        </p:nvGraphicFramePr>
        <p:xfrm>
          <a:off x="0" y="914400"/>
          <a:ext cx="12097512"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General insurance Types</a:t>
            </a:r>
            <a:endParaRPr lang="en-US" dirty="0"/>
          </a:p>
        </p:txBody>
      </p:sp>
    </p:spTree>
    <p:extLst>
      <p:ext uri="{BB962C8B-B14F-4D97-AF65-F5344CB8AC3E}">
        <p14:creationId xmlns="" xmlns:p14="http://schemas.microsoft.com/office/powerpoint/2010/main" val="22867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C63339C2-DCDD-4AA6-A9D2-813C69C3DA97}"/>
                                            </p:graphicEl>
                                          </p:spTgt>
                                        </p:tgtEl>
                                        <p:attrNameLst>
                                          <p:attrName>style.visibility</p:attrName>
                                        </p:attrNameLst>
                                      </p:cBhvr>
                                      <p:to>
                                        <p:strVal val="visible"/>
                                      </p:to>
                                    </p:set>
                                    <p:animEffect transition="in" filter="fade">
                                      <p:cBhvr>
                                        <p:cTn id="7" dur="500"/>
                                        <p:tgtEl>
                                          <p:spTgt spid="6">
                                            <p:graphicEl>
                                              <a:dgm id="{C63339C2-DCDD-4AA6-A9D2-813C69C3DA9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E4A9DE1C-5B82-43BB-9FA9-E34AAA6286CD}"/>
                                            </p:graphicEl>
                                          </p:spTgt>
                                        </p:tgtEl>
                                        <p:attrNameLst>
                                          <p:attrName>style.visibility</p:attrName>
                                        </p:attrNameLst>
                                      </p:cBhvr>
                                      <p:to>
                                        <p:strVal val="visible"/>
                                      </p:to>
                                    </p:set>
                                    <p:animEffect transition="in" filter="fade">
                                      <p:cBhvr>
                                        <p:cTn id="10" dur="500"/>
                                        <p:tgtEl>
                                          <p:spTgt spid="6">
                                            <p:graphicEl>
                                              <a:dgm id="{E4A9DE1C-5B82-43BB-9FA9-E34AAA6286C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96A6D287-C204-4284-BC2F-5AE0C7C49A10}"/>
                                            </p:graphicEl>
                                          </p:spTgt>
                                        </p:tgtEl>
                                        <p:attrNameLst>
                                          <p:attrName>style.visibility</p:attrName>
                                        </p:attrNameLst>
                                      </p:cBhvr>
                                      <p:to>
                                        <p:strVal val="visible"/>
                                      </p:to>
                                    </p:set>
                                    <p:animEffect transition="in" filter="fade">
                                      <p:cBhvr>
                                        <p:cTn id="15" dur="500"/>
                                        <p:tgtEl>
                                          <p:spTgt spid="6">
                                            <p:graphicEl>
                                              <a:dgm id="{96A6D287-C204-4284-BC2F-5AE0C7C49A1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821BC407-A24D-4B5B-987C-77A5AC293261}"/>
                                            </p:graphicEl>
                                          </p:spTgt>
                                        </p:tgtEl>
                                        <p:attrNameLst>
                                          <p:attrName>style.visibility</p:attrName>
                                        </p:attrNameLst>
                                      </p:cBhvr>
                                      <p:to>
                                        <p:strVal val="visible"/>
                                      </p:to>
                                    </p:set>
                                    <p:animEffect transition="in" filter="fade">
                                      <p:cBhvr>
                                        <p:cTn id="18" dur="500"/>
                                        <p:tgtEl>
                                          <p:spTgt spid="6">
                                            <p:graphicEl>
                                              <a:dgm id="{821BC407-A24D-4B5B-987C-77A5AC29326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F73479C8-FF66-45D0-AB9F-DB64CD9AE304}"/>
                                            </p:graphicEl>
                                          </p:spTgt>
                                        </p:tgtEl>
                                        <p:attrNameLst>
                                          <p:attrName>style.visibility</p:attrName>
                                        </p:attrNameLst>
                                      </p:cBhvr>
                                      <p:to>
                                        <p:strVal val="visible"/>
                                      </p:to>
                                    </p:set>
                                    <p:animEffect transition="in" filter="fade">
                                      <p:cBhvr>
                                        <p:cTn id="23" dur="500"/>
                                        <p:tgtEl>
                                          <p:spTgt spid="6">
                                            <p:graphicEl>
                                              <a:dgm id="{F73479C8-FF66-45D0-AB9F-DB64CD9AE30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0E12D3FC-2D1C-4FAF-B300-36BE3D9C003F}"/>
                                            </p:graphicEl>
                                          </p:spTgt>
                                        </p:tgtEl>
                                        <p:attrNameLst>
                                          <p:attrName>style.visibility</p:attrName>
                                        </p:attrNameLst>
                                      </p:cBhvr>
                                      <p:to>
                                        <p:strVal val="visible"/>
                                      </p:to>
                                    </p:set>
                                    <p:animEffect transition="in" filter="fade">
                                      <p:cBhvr>
                                        <p:cTn id="26" dur="500"/>
                                        <p:tgtEl>
                                          <p:spTgt spid="6">
                                            <p:graphicEl>
                                              <a:dgm id="{0E12D3FC-2D1C-4FAF-B300-36BE3D9C00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 xmlns:p14="http://schemas.microsoft.com/office/powerpoint/2010/main" val="423476559"/>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General insurance Types</a:t>
            </a:r>
            <a:endParaRPr lang="en-US" dirty="0"/>
          </a:p>
        </p:txBody>
      </p:sp>
    </p:spTree>
    <p:extLst>
      <p:ext uri="{BB962C8B-B14F-4D97-AF65-F5344CB8AC3E}">
        <p14:creationId xmlns="" xmlns:p14="http://schemas.microsoft.com/office/powerpoint/2010/main" val="1195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dgm id="{FED45A24-1043-4C61-8246-3BA4763DE7D6}"/>
                                            </p:graphicEl>
                                          </p:spTgt>
                                        </p:tgtEl>
                                        <p:attrNameLst>
                                          <p:attrName>style.visibility</p:attrName>
                                        </p:attrNameLst>
                                      </p:cBhvr>
                                      <p:to>
                                        <p:strVal val="visible"/>
                                      </p:to>
                                    </p:set>
                                    <p:animEffect transition="in" filter="wipe(down)">
                                      <p:cBhvr>
                                        <p:cTn id="7" dur="500"/>
                                        <p:tgtEl>
                                          <p:spTgt spid="6">
                                            <p:graphicEl>
                                              <a:dgm id="{FED45A24-1043-4C61-8246-3BA4763DE7D6}"/>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graphicEl>
                                              <a:dgm id="{2088AC61-7D35-4527-B524-498ED554EA8E}"/>
                                            </p:graphicEl>
                                          </p:spTgt>
                                        </p:tgtEl>
                                        <p:attrNameLst>
                                          <p:attrName>style.visibility</p:attrName>
                                        </p:attrNameLst>
                                      </p:cBhvr>
                                      <p:to>
                                        <p:strVal val="visible"/>
                                      </p:to>
                                    </p:set>
                                    <p:animEffect transition="in" filter="wipe(down)">
                                      <p:cBhvr>
                                        <p:cTn id="10" dur="500"/>
                                        <p:tgtEl>
                                          <p:spTgt spid="6">
                                            <p:graphicEl>
                                              <a:dgm id="{2088AC61-7D35-4527-B524-498ED554EA8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graphicEl>
                                              <a:dgm id="{EA912C26-06E8-4519-8B5D-1429E07C8AE0}"/>
                                            </p:graphicEl>
                                          </p:spTgt>
                                        </p:tgtEl>
                                        <p:attrNameLst>
                                          <p:attrName>style.visibility</p:attrName>
                                        </p:attrNameLst>
                                      </p:cBhvr>
                                      <p:to>
                                        <p:strVal val="visible"/>
                                      </p:to>
                                    </p:set>
                                    <p:animEffect transition="in" filter="wipe(down)">
                                      <p:cBhvr>
                                        <p:cTn id="15" dur="500"/>
                                        <p:tgtEl>
                                          <p:spTgt spid="6">
                                            <p:graphicEl>
                                              <a:dgm id="{EA912C26-06E8-4519-8B5D-1429E07C8AE0}"/>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graphicEl>
                                              <a:dgm id="{2108A78C-057E-4D8D-BF65-D3CCF1CA47EF}"/>
                                            </p:graphicEl>
                                          </p:spTgt>
                                        </p:tgtEl>
                                        <p:attrNameLst>
                                          <p:attrName>style.visibility</p:attrName>
                                        </p:attrNameLst>
                                      </p:cBhvr>
                                      <p:to>
                                        <p:strVal val="visible"/>
                                      </p:to>
                                    </p:set>
                                    <p:animEffect transition="in" filter="wipe(down)">
                                      <p:cBhvr>
                                        <p:cTn id="18" dur="500"/>
                                        <p:tgtEl>
                                          <p:spTgt spid="6">
                                            <p:graphicEl>
                                              <a:dgm id="{2108A78C-057E-4D8D-BF65-D3CCF1CA47E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 xmlns:p14="http://schemas.microsoft.com/office/powerpoint/2010/main" val="180265761"/>
              </p:ext>
            </p:extLst>
          </p:nvPr>
        </p:nvGraphicFramePr>
        <p:xfrm>
          <a:off x="838200" y="914400"/>
          <a:ext cx="10515600" cy="5883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General insurance industry problems</a:t>
            </a:r>
            <a:endParaRPr lang="en-US" dirty="0"/>
          </a:p>
        </p:txBody>
      </p:sp>
    </p:spTree>
    <p:extLst>
      <p:ext uri="{BB962C8B-B14F-4D97-AF65-F5344CB8AC3E}">
        <p14:creationId xmlns="" xmlns:p14="http://schemas.microsoft.com/office/powerpoint/2010/main" val="351821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4641C5C-BE10-4C9B-9D84-476DF0A87357}"/>
                                            </p:graphicEl>
                                          </p:spTgt>
                                        </p:tgtEl>
                                        <p:attrNameLst>
                                          <p:attrName>style.visibility</p:attrName>
                                        </p:attrNameLst>
                                      </p:cBhvr>
                                      <p:to>
                                        <p:strVal val="visible"/>
                                      </p:to>
                                    </p:set>
                                    <p:animEffect transition="in" filter="fade">
                                      <p:cBhvr>
                                        <p:cTn id="7" dur="500"/>
                                        <p:tgtEl>
                                          <p:spTgt spid="4">
                                            <p:graphicEl>
                                              <a:dgm id="{D4641C5C-BE10-4C9B-9D84-476DF0A8735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0C3A72F9-0D5F-4E62-AF94-83B7F4579141}"/>
                                            </p:graphicEl>
                                          </p:spTgt>
                                        </p:tgtEl>
                                        <p:attrNameLst>
                                          <p:attrName>style.visibility</p:attrName>
                                        </p:attrNameLst>
                                      </p:cBhvr>
                                      <p:to>
                                        <p:strVal val="visible"/>
                                      </p:to>
                                    </p:set>
                                    <p:animEffect transition="in" filter="fade">
                                      <p:cBhvr>
                                        <p:cTn id="12" dur="500"/>
                                        <p:tgtEl>
                                          <p:spTgt spid="4">
                                            <p:graphicEl>
                                              <a:dgm id="{0C3A72F9-0D5F-4E62-AF94-83B7F457914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DFFC94C9-4BDA-4258-BB74-18425DA4CA6C}"/>
                                            </p:graphicEl>
                                          </p:spTgt>
                                        </p:tgtEl>
                                        <p:attrNameLst>
                                          <p:attrName>style.visibility</p:attrName>
                                        </p:attrNameLst>
                                      </p:cBhvr>
                                      <p:to>
                                        <p:strVal val="visible"/>
                                      </p:to>
                                    </p:set>
                                    <p:animEffect transition="in" filter="fade">
                                      <p:cBhvr>
                                        <p:cTn id="17" dur="500"/>
                                        <p:tgtEl>
                                          <p:spTgt spid="4">
                                            <p:graphicEl>
                                              <a:dgm id="{DFFC94C9-4BDA-4258-BB74-18425DA4CA6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D72B5CA3-5354-48C3-84F0-2393E9D18062}"/>
                                            </p:graphicEl>
                                          </p:spTgt>
                                        </p:tgtEl>
                                        <p:attrNameLst>
                                          <p:attrName>style.visibility</p:attrName>
                                        </p:attrNameLst>
                                      </p:cBhvr>
                                      <p:to>
                                        <p:strVal val="visible"/>
                                      </p:to>
                                    </p:set>
                                    <p:animEffect transition="in" filter="fade">
                                      <p:cBhvr>
                                        <p:cTn id="22" dur="500"/>
                                        <p:tgtEl>
                                          <p:spTgt spid="4">
                                            <p:graphicEl>
                                              <a:dgm id="{D72B5CA3-5354-48C3-84F0-2393E9D1806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AE73FEF2-D812-4ABF-B545-6472C12D95FE}"/>
                                            </p:graphicEl>
                                          </p:spTgt>
                                        </p:tgtEl>
                                        <p:attrNameLst>
                                          <p:attrName>style.visibility</p:attrName>
                                        </p:attrNameLst>
                                      </p:cBhvr>
                                      <p:to>
                                        <p:strVal val="visible"/>
                                      </p:to>
                                    </p:set>
                                    <p:animEffect transition="in" filter="fade">
                                      <p:cBhvr>
                                        <p:cTn id="27" dur="500"/>
                                        <p:tgtEl>
                                          <p:spTgt spid="4">
                                            <p:graphicEl>
                                              <a:dgm id="{AE73FEF2-D812-4ABF-B545-6472C12D95F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67097123-3626-42B1-B70A-6AA1B437FE9D}"/>
                                            </p:graphicEl>
                                          </p:spTgt>
                                        </p:tgtEl>
                                        <p:attrNameLst>
                                          <p:attrName>style.visibility</p:attrName>
                                        </p:attrNameLst>
                                      </p:cBhvr>
                                      <p:to>
                                        <p:strVal val="visible"/>
                                      </p:to>
                                    </p:set>
                                    <p:animEffect transition="in" filter="fade">
                                      <p:cBhvr>
                                        <p:cTn id="32" dur="500"/>
                                        <p:tgtEl>
                                          <p:spTgt spid="4">
                                            <p:graphicEl>
                                              <a:dgm id="{67097123-3626-42B1-B70A-6AA1B437FE9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10FE3A48-7CC8-48D1-85B8-DCBB425AEACF}"/>
                                            </p:graphicEl>
                                          </p:spTgt>
                                        </p:tgtEl>
                                        <p:attrNameLst>
                                          <p:attrName>style.visibility</p:attrName>
                                        </p:attrNameLst>
                                      </p:cBhvr>
                                      <p:to>
                                        <p:strVal val="visible"/>
                                      </p:to>
                                    </p:set>
                                    <p:animEffect transition="in" filter="fade">
                                      <p:cBhvr>
                                        <p:cTn id="37" dur="500"/>
                                        <p:tgtEl>
                                          <p:spTgt spid="4">
                                            <p:graphicEl>
                                              <a:dgm id="{10FE3A48-7CC8-48D1-85B8-DCBB425AEACF}"/>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2F28837B-8313-4281-877D-E9C0EE143ECA}"/>
                                            </p:graphicEl>
                                          </p:spTgt>
                                        </p:tgtEl>
                                        <p:attrNameLst>
                                          <p:attrName>style.visibility</p:attrName>
                                        </p:attrNameLst>
                                      </p:cBhvr>
                                      <p:to>
                                        <p:strVal val="visible"/>
                                      </p:to>
                                    </p:set>
                                    <p:animEffect transition="in" filter="fade">
                                      <p:cBhvr>
                                        <p:cTn id="42" dur="500"/>
                                        <p:tgtEl>
                                          <p:spTgt spid="4">
                                            <p:graphicEl>
                                              <a:dgm id="{2F28837B-8313-4281-877D-E9C0EE143EC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9AA427A4-5FA0-4A86-B19F-78427F415FC4}"/>
                                            </p:graphicEl>
                                          </p:spTgt>
                                        </p:tgtEl>
                                        <p:attrNameLst>
                                          <p:attrName>style.visibility</p:attrName>
                                        </p:attrNameLst>
                                      </p:cBhvr>
                                      <p:to>
                                        <p:strVal val="visible"/>
                                      </p:to>
                                    </p:set>
                                    <p:animEffect transition="in" filter="fade">
                                      <p:cBhvr>
                                        <p:cTn id="47" dur="500"/>
                                        <p:tgtEl>
                                          <p:spTgt spid="4">
                                            <p:graphicEl>
                                              <a:dgm id="{9AA427A4-5FA0-4A86-B19F-78427F415FC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6C171756-BEBF-49AB-9343-9E648372EC11}"/>
                                            </p:graphicEl>
                                          </p:spTgt>
                                        </p:tgtEl>
                                        <p:attrNameLst>
                                          <p:attrName>style.visibility</p:attrName>
                                        </p:attrNameLst>
                                      </p:cBhvr>
                                      <p:to>
                                        <p:strVal val="visible"/>
                                      </p:to>
                                    </p:set>
                                    <p:animEffect transition="in" filter="fade">
                                      <p:cBhvr>
                                        <p:cTn id="52" dur="500"/>
                                        <p:tgtEl>
                                          <p:spTgt spid="4">
                                            <p:graphicEl>
                                              <a:dgm id="{6C171756-BEBF-49AB-9343-9E648372EC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4294967295"/>
            <p:extLst>
              <p:ext uri="{D42A27DB-BD31-4B8C-83A1-F6EECF244321}">
                <p14:modId xmlns="" xmlns:p14="http://schemas.microsoft.com/office/powerpoint/2010/main" val="2485472979"/>
              </p:ext>
            </p:extLst>
          </p:nvPr>
        </p:nvGraphicFramePr>
        <p:xfrm>
          <a:off x="0" y="163513"/>
          <a:ext cx="7573992" cy="6521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6"/>
          <a:stretch>
            <a:fillRect/>
          </a:stretch>
        </p:blipFill>
        <p:spPr>
          <a:xfrm>
            <a:off x="7695607" y="1"/>
            <a:ext cx="4496394" cy="6858000"/>
          </a:xfrm>
          <a:prstGeom prst="rect">
            <a:avLst/>
          </a:prstGeom>
        </p:spPr>
      </p:pic>
    </p:spTree>
    <p:extLst>
      <p:ext uri="{BB962C8B-B14F-4D97-AF65-F5344CB8AC3E}">
        <p14:creationId xmlns="" xmlns:p14="http://schemas.microsoft.com/office/powerpoint/2010/main" val="33932927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normAutofit fontScale="92500" lnSpcReduction="20000"/>
          </a:bodyPr>
          <a:lstStyle/>
          <a:p>
            <a:r>
              <a:rPr lang="en-US" dirty="0" smtClean="0"/>
              <a:t>Insurance: highly regulated</a:t>
            </a:r>
          </a:p>
          <a:p>
            <a:r>
              <a:rPr lang="en-US" dirty="0" smtClean="0"/>
              <a:t>Healthcare: highly ‘unregulated</a:t>
            </a:r>
          </a:p>
          <a:p>
            <a:r>
              <a:rPr lang="en-US" dirty="0"/>
              <a:t>Supply demand mismatch: between (doctors-hospitals) vs. patients</a:t>
            </a:r>
          </a:p>
          <a:p>
            <a:r>
              <a:rPr lang="en-US" dirty="0" smtClean="0"/>
              <a:t>standardized treatment costs difficult.</a:t>
            </a:r>
          </a:p>
          <a:p>
            <a:r>
              <a:rPr lang="en-US" dirty="0"/>
              <a:t>Higher premium for elderly</a:t>
            </a:r>
          </a:p>
          <a:p>
            <a:r>
              <a:rPr lang="en-US" dirty="0" smtClean="0"/>
              <a:t>Third </a:t>
            </a:r>
            <a:r>
              <a:rPr lang="en-US" dirty="0"/>
              <a:t>party administrators (link client, hospital)  - their substandard service</a:t>
            </a:r>
          </a:p>
          <a:p>
            <a:r>
              <a:rPr lang="en-US" dirty="0" smtClean="0"/>
              <a:t>Delays </a:t>
            </a:r>
            <a:r>
              <a:rPr lang="en-US" dirty="0"/>
              <a:t>in claim </a:t>
            </a:r>
            <a:r>
              <a:rPr lang="en-US" dirty="0" smtClean="0"/>
              <a:t>settlement: </a:t>
            </a:r>
            <a:r>
              <a:rPr lang="en-US" dirty="0"/>
              <a:t>less repeat </a:t>
            </a:r>
            <a:r>
              <a:rPr lang="en-US" dirty="0" smtClean="0"/>
              <a:t>customers</a:t>
            </a:r>
          </a:p>
        </p:txBody>
      </p:sp>
      <p:sp>
        <p:nvSpPr>
          <p:cNvPr id="10" name="Title 9"/>
          <p:cNvSpPr>
            <a:spLocks noGrp="1"/>
          </p:cNvSpPr>
          <p:nvPr>
            <p:ph type="title"/>
          </p:nvPr>
        </p:nvSpPr>
        <p:spPr/>
        <p:txBody>
          <a:bodyPr/>
          <a:lstStyle/>
          <a:p>
            <a:r>
              <a:rPr lang="en-US" dirty="0" smtClean="0"/>
              <a:t>Health insurance</a:t>
            </a:r>
            <a:br>
              <a:rPr lang="en-US" dirty="0" smtClean="0"/>
            </a:br>
            <a:r>
              <a:rPr lang="en-US" dirty="0" smtClean="0"/>
              <a:t>(general)</a:t>
            </a:r>
            <a:endParaRPr lang="en-US" dirty="0"/>
          </a:p>
        </p:txBody>
      </p:sp>
      <p:sp>
        <p:nvSpPr>
          <p:cNvPr id="12" name="Text Placeholder 11"/>
          <p:cNvSpPr>
            <a:spLocks noGrp="1"/>
          </p:cNvSpPr>
          <p:nvPr>
            <p:ph type="body" sz="quarter" idx="13"/>
          </p:nvPr>
        </p:nvSpPr>
        <p:spPr/>
        <p:txBody>
          <a:bodyPr/>
          <a:lstStyle/>
          <a:p>
            <a:r>
              <a:rPr lang="en-US" dirty="0" smtClean="0"/>
              <a:t>insurance</a:t>
            </a:r>
            <a:endParaRPr lang="en-US" dirty="0"/>
          </a:p>
        </p:txBody>
      </p:sp>
      <p:pic>
        <p:nvPicPr>
          <p:cNvPr id="7" name="Content Placeholder 6"/>
          <p:cNvPicPr>
            <a:picLocks noGrp="1" noChangeAspect="1"/>
          </p:cNvPicPr>
          <p:nvPr>
            <p:ph sz="quarter" idx="14"/>
          </p:nvPr>
        </p:nvPicPr>
        <p:blipFill>
          <a:blip r:embed="rId2"/>
          <a:stretch>
            <a:fillRect/>
          </a:stretch>
        </p:blipFill>
        <p:spPr>
          <a:xfrm>
            <a:off x="9011798" y="3291572"/>
            <a:ext cx="2804403" cy="2514818"/>
          </a:xfrm>
          <a:prstGeom prst="rect">
            <a:avLst/>
          </a:prstGeom>
        </p:spPr>
      </p:pic>
    </p:spTree>
    <p:extLst>
      <p:ext uri="{BB962C8B-B14F-4D97-AF65-F5344CB8AC3E}">
        <p14:creationId xmlns="" xmlns:p14="http://schemas.microsoft.com/office/powerpoint/2010/main" val="25042098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 xmlns:p14="http://schemas.microsoft.com/office/powerpoint/2010/main" val="3612206531"/>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Insurance: Types and problems</a:t>
            </a:r>
            <a:endParaRPr lang="en-US" dirty="0"/>
          </a:p>
        </p:txBody>
      </p:sp>
    </p:spTree>
    <p:extLst>
      <p:ext uri="{BB962C8B-B14F-4D97-AF65-F5344CB8AC3E}">
        <p14:creationId xmlns="" xmlns:p14="http://schemas.microsoft.com/office/powerpoint/2010/main" val="24159369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 xmlns:p14="http://schemas.microsoft.com/office/powerpoint/2010/main" val="1085735625"/>
              </p:ext>
            </p:extLst>
          </p:nvPr>
        </p:nvGraphicFramePr>
        <p:xfrm>
          <a:off x="0" y="914400"/>
          <a:ext cx="12088368" cy="5788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Insurance Business Risks</a:t>
            </a:r>
            <a:endParaRPr lang="en-US" dirty="0"/>
          </a:p>
        </p:txBody>
      </p:sp>
    </p:spTree>
    <p:extLst>
      <p:ext uri="{BB962C8B-B14F-4D97-AF65-F5344CB8AC3E}">
        <p14:creationId xmlns="" xmlns:p14="http://schemas.microsoft.com/office/powerpoint/2010/main" val="942187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886825" y="3483255"/>
            <a:ext cx="3054350" cy="2131452"/>
          </a:xfrm>
          <a:prstGeom prst="rect">
            <a:avLst/>
          </a:prstGeom>
        </p:spPr>
      </p:pic>
      <p:sp>
        <p:nvSpPr>
          <p:cNvPr id="3" name="Content Placeholder 2"/>
          <p:cNvSpPr>
            <a:spLocks noGrp="1"/>
          </p:cNvSpPr>
          <p:nvPr>
            <p:ph idx="1"/>
          </p:nvPr>
        </p:nvSpPr>
        <p:spPr/>
        <p:txBody>
          <a:bodyPr>
            <a:normAutofit fontScale="92500" lnSpcReduction="20000"/>
          </a:bodyPr>
          <a:lstStyle/>
          <a:p>
            <a:r>
              <a:rPr lang="en-US" dirty="0"/>
              <a:t>Capital intensive industry: high commission, marketing, training, salary-database, solvency margin, </a:t>
            </a:r>
          </a:p>
          <a:p>
            <a:r>
              <a:rPr lang="en-US" dirty="0"/>
              <a:t>Private players not generating enough profits</a:t>
            </a:r>
            <a:r>
              <a:rPr lang="en-US" dirty="0" smtClean="0"/>
              <a:t>.</a:t>
            </a:r>
          </a:p>
          <a:p>
            <a:r>
              <a:rPr lang="en-US" dirty="0" smtClean="0"/>
              <a:t>Bleeding in commission rates and marketing</a:t>
            </a:r>
          </a:p>
          <a:p>
            <a:r>
              <a:rPr lang="en-US" dirty="0" smtClean="0"/>
              <a:t>Rural people: either disinterested / un-served despite schemes &amp; IRDA norms.</a:t>
            </a:r>
          </a:p>
          <a:p>
            <a:r>
              <a:rPr lang="en-US" dirty="0" smtClean="0"/>
              <a:t>End result: insurance penetration and density low.</a:t>
            </a:r>
            <a:endParaRPr lang="en-US" dirty="0"/>
          </a:p>
          <a:p>
            <a:endParaRPr lang="en-US" dirty="0"/>
          </a:p>
          <a:p>
            <a:endParaRPr lang="en-US" dirty="0"/>
          </a:p>
        </p:txBody>
      </p:sp>
      <p:sp>
        <p:nvSpPr>
          <p:cNvPr id="4" name="Title 3"/>
          <p:cNvSpPr>
            <a:spLocks noGrp="1"/>
          </p:cNvSpPr>
          <p:nvPr>
            <p:ph type="title"/>
          </p:nvPr>
        </p:nvSpPr>
        <p:spPr/>
        <p:txBody>
          <a:bodyPr/>
          <a:lstStyle/>
          <a:p>
            <a:r>
              <a:rPr lang="en-US" dirty="0" smtClean="0"/>
              <a:t>Both life and non-life (General) cos.</a:t>
            </a:r>
            <a:endParaRPr lang="en-US" dirty="0"/>
          </a:p>
        </p:txBody>
      </p:sp>
      <p:sp>
        <p:nvSpPr>
          <p:cNvPr id="5" name="Text Placeholder 4"/>
          <p:cNvSpPr>
            <a:spLocks noGrp="1"/>
          </p:cNvSpPr>
          <p:nvPr>
            <p:ph type="body" sz="quarter" idx="13"/>
          </p:nvPr>
        </p:nvSpPr>
        <p:spPr/>
        <p:txBody>
          <a:bodyPr/>
          <a:lstStyle/>
          <a:p>
            <a:r>
              <a:rPr lang="en-US" dirty="0"/>
              <a:t>Challenges</a:t>
            </a:r>
          </a:p>
        </p:txBody>
      </p:sp>
    </p:spTree>
    <p:extLst>
      <p:ext uri="{BB962C8B-B14F-4D97-AF65-F5344CB8AC3E}">
        <p14:creationId xmlns="" xmlns:p14="http://schemas.microsoft.com/office/powerpoint/2010/main" val="23649492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Insurance penetration</a:t>
            </a:r>
            <a:endParaRPr lang="en-US" dirty="0"/>
          </a:p>
        </p:txBody>
      </p:sp>
      <p:sp>
        <p:nvSpPr>
          <p:cNvPr id="6" name="Content Placeholder 5"/>
          <p:cNvSpPr>
            <a:spLocks noGrp="1"/>
          </p:cNvSpPr>
          <p:nvPr>
            <p:ph sz="half" idx="2"/>
          </p:nvPr>
        </p:nvSpPr>
        <p:spPr/>
        <p:txBody>
          <a:bodyPr/>
          <a:lstStyle/>
          <a:p>
            <a:r>
              <a:rPr lang="en-US" dirty="0" smtClean="0"/>
              <a:t>(total insurance premium/total GDP)</a:t>
            </a:r>
          </a:p>
          <a:p>
            <a:r>
              <a:rPr lang="en-US" dirty="0" smtClean="0"/>
              <a:t>In %</a:t>
            </a:r>
            <a:endParaRPr lang="en-US" dirty="0"/>
          </a:p>
        </p:txBody>
      </p:sp>
      <p:sp>
        <p:nvSpPr>
          <p:cNvPr id="7" name="Content Placeholder 6"/>
          <p:cNvSpPr>
            <a:spLocks noGrp="1"/>
          </p:cNvSpPr>
          <p:nvPr>
            <p:ph sz="quarter" idx="4"/>
          </p:nvPr>
        </p:nvSpPr>
        <p:spPr/>
        <p:txBody>
          <a:bodyPr/>
          <a:lstStyle/>
          <a:p>
            <a:r>
              <a:rPr lang="en-US" dirty="0" smtClean="0"/>
              <a:t>Total Premium / Total population</a:t>
            </a:r>
          </a:p>
          <a:p>
            <a:r>
              <a:rPr lang="en-US" dirty="0" smtClean="0"/>
              <a:t>Or Per capital premium</a:t>
            </a:r>
            <a:endParaRPr lang="en-US" dirty="0"/>
          </a:p>
        </p:txBody>
      </p:sp>
      <p:sp>
        <p:nvSpPr>
          <p:cNvPr id="8" name="Text Placeholder 7"/>
          <p:cNvSpPr>
            <a:spLocks noGrp="1"/>
          </p:cNvSpPr>
          <p:nvPr>
            <p:ph type="body" idx="13"/>
          </p:nvPr>
        </p:nvSpPr>
        <p:spPr/>
        <p:txBody>
          <a:bodyPr/>
          <a:lstStyle/>
          <a:p>
            <a:r>
              <a:rPr lang="en-US" dirty="0" smtClean="0"/>
              <a:t>Insurance density</a:t>
            </a:r>
            <a:endParaRPr lang="en-US" dirty="0"/>
          </a:p>
        </p:txBody>
      </p:sp>
      <p:sp>
        <p:nvSpPr>
          <p:cNvPr id="4" name="Title 3"/>
          <p:cNvSpPr>
            <a:spLocks noGrp="1"/>
          </p:cNvSpPr>
          <p:nvPr>
            <p:ph type="title"/>
          </p:nvPr>
        </p:nvSpPr>
        <p:spPr/>
        <p:txBody>
          <a:bodyPr>
            <a:normAutofit fontScale="90000"/>
          </a:bodyPr>
          <a:lstStyle/>
          <a:p>
            <a:r>
              <a:rPr lang="en-US" dirty="0" smtClean="0"/>
              <a:t>Two formulas (IRDA annual report)</a:t>
            </a:r>
            <a:endParaRPr lang="en-US" dirty="0"/>
          </a:p>
        </p:txBody>
      </p:sp>
    </p:spTree>
    <p:extLst>
      <p:ext uri="{BB962C8B-B14F-4D97-AF65-F5344CB8AC3E}">
        <p14:creationId xmlns="" xmlns:p14="http://schemas.microsoft.com/office/powerpoint/2010/main" val="33669966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Penetration=</a:t>
            </a:r>
            <a:r>
              <a:rPr lang="en-US" dirty="0" err="1" smtClean="0"/>
              <a:t>prem</a:t>
            </a:r>
            <a:r>
              <a:rPr lang="en-US" dirty="0" smtClean="0"/>
              <a:t>/GDP</a:t>
            </a:r>
            <a:endParaRPr lang="en-US" dirty="0"/>
          </a:p>
        </p:txBody>
      </p:sp>
      <p:pic>
        <p:nvPicPr>
          <p:cNvPr id="3" name="Content Placeholder 2"/>
          <p:cNvPicPr>
            <a:picLocks noGrp="1" noChangeAspect="1"/>
          </p:cNvPicPr>
          <p:nvPr>
            <p:ph sz="half" idx="2"/>
          </p:nvPr>
        </p:nvPicPr>
        <p:blipFill>
          <a:blip r:embed="rId2"/>
          <a:stretch>
            <a:fillRect/>
          </a:stretch>
        </p:blipFill>
        <p:spPr>
          <a:xfrm>
            <a:off x="113570" y="2532836"/>
            <a:ext cx="5884006" cy="3538779"/>
          </a:xfrm>
          <a:prstGeom prst="rect">
            <a:avLst/>
          </a:prstGeom>
        </p:spPr>
      </p:pic>
      <p:pic>
        <p:nvPicPr>
          <p:cNvPr id="10" name="Content Placeholder 9"/>
          <p:cNvPicPr>
            <a:picLocks noGrp="1" noChangeAspect="1"/>
          </p:cNvPicPr>
          <p:nvPr>
            <p:ph sz="quarter" idx="4"/>
          </p:nvPr>
        </p:nvPicPr>
        <p:blipFill>
          <a:blip r:embed="rId3"/>
          <a:stretch>
            <a:fillRect/>
          </a:stretch>
        </p:blipFill>
        <p:spPr>
          <a:xfrm>
            <a:off x="6196013" y="2471417"/>
            <a:ext cx="5798070" cy="3600197"/>
          </a:xfrm>
          <a:prstGeom prst="rect">
            <a:avLst/>
          </a:prstGeom>
        </p:spPr>
      </p:pic>
      <p:sp>
        <p:nvSpPr>
          <p:cNvPr id="8" name="Text Placeholder 7"/>
          <p:cNvSpPr>
            <a:spLocks noGrp="1"/>
          </p:cNvSpPr>
          <p:nvPr>
            <p:ph type="body" idx="13"/>
          </p:nvPr>
        </p:nvSpPr>
        <p:spPr/>
        <p:txBody>
          <a:bodyPr/>
          <a:lstStyle/>
          <a:p>
            <a:r>
              <a:rPr lang="en-US" dirty="0" smtClean="0"/>
              <a:t>Density=</a:t>
            </a:r>
            <a:r>
              <a:rPr lang="en-US" dirty="0" err="1" smtClean="0"/>
              <a:t>prem</a:t>
            </a:r>
            <a:r>
              <a:rPr lang="en-US" smtClean="0"/>
              <a:t>/pop.</a:t>
            </a:r>
            <a:endParaRPr lang="en-US" dirty="0"/>
          </a:p>
        </p:txBody>
      </p:sp>
      <p:sp>
        <p:nvSpPr>
          <p:cNvPr id="4" name="Title 3"/>
          <p:cNvSpPr>
            <a:spLocks noGrp="1"/>
          </p:cNvSpPr>
          <p:nvPr>
            <p:ph type="title"/>
          </p:nvPr>
        </p:nvSpPr>
        <p:spPr/>
        <p:txBody>
          <a:bodyPr>
            <a:normAutofit fontScale="90000"/>
          </a:bodyPr>
          <a:lstStyle/>
          <a:p>
            <a:r>
              <a:rPr lang="en-US" dirty="0" smtClean="0"/>
              <a:t>Two formulas (IRDA annual report 2013-14)</a:t>
            </a:r>
            <a:endParaRPr lang="en-US" dirty="0"/>
          </a:p>
        </p:txBody>
      </p:sp>
    </p:spTree>
    <p:extLst>
      <p:ext uri="{BB962C8B-B14F-4D97-AF65-F5344CB8AC3E}">
        <p14:creationId xmlns="" xmlns:p14="http://schemas.microsoft.com/office/powerpoint/2010/main" val="545054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1293876" y="939848"/>
            <a:ext cx="9604248" cy="5758050"/>
          </a:xfrm>
          <a:prstGeom prst="rect">
            <a:avLst/>
          </a:prstGeom>
        </p:spPr>
      </p:pic>
      <p:sp>
        <p:nvSpPr>
          <p:cNvPr id="7" name="Title 6"/>
          <p:cNvSpPr>
            <a:spLocks noGrp="1"/>
          </p:cNvSpPr>
          <p:nvPr>
            <p:ph type="title"/>
          </p:nvPr>
        </p:nvSpPr>
        <p:spPr/>
        <p:txBody>
          <a:bodyPr>
            <a:normAutofit fontScale="90000"/>
          </a:bodyPr>
          <a:lstStyle/>
          <a:p>
            <a:r>
              <a:rPr lang="en-US" dirty="0" smtClean="0"/>
              <a:t>Insurance penetration and density (2013-14)</a:t>
            </a:r>
            <a:endParaRPr lang="en-US" dirty="0"/>
          </a:p>
        </p:txBody>
      </p:sp>
    </p:spTree>
    <p:extLst>
      <p:ext uri="{BB962C8B-B14F-4D97-AF65-F5344CB8AC3E}">
        <p14:creationId xmlns="" xmlns:p14="http://schemas.microsoft.com/office/powerpoint/2010/main" val="42938783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type="pic" sz="quarter" idx="13"/>
            <p:extLst>
              <p:ext uri="{D42A27DB-BD31-4B8C-83A1-F6EECF244321}">
                <p14:modId xmlns="" xmlns:p14="http://schemas.microsoft.com/office/powerpoint/2010/main" val="2882362691"/>
              </p:ext>
            </p:extLst>
          </p:nvPr>
        </p:nvGraphicFramePr>
        <p:xfrm>
          <a:off x="91440" y="-192024"/>
          <a:ext cx="12100560" cy="687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6192004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 xmlns:p14="http://schemas.microsoft.com/office/powerpoint/2010/main" val="1384919401"/>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Insurance in In the world (not for UPSC)</a:t>
            </a:r>
            <a:endParaRPr lang="en-US" dirty="0"/>
          </a:p>
        </p:txBody>
      </p:sp>
    </p:spTree>
    <p:extLst>
      <p:ext uri="{BB962C8B-B14F-4D97-AF65-F5344CB8AC3E}">
        <p14:creationId xmlns="" xmlns:p14="http://schemas.microsoft.com/office/powerpoint/2010/main" val="35432621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199" y="914400"/>
          <a:ext cx="10686691" cy="5779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Insurance: mathematical </a:t>
            </a:r>
            <a:r>
              <a:rPr lang="en-US" dirty="0"/>
              <a:t>theory? (not for UPSC)</a:t>
            </a:r>
          </a:p>
        </p:txBody>
      </p:sp>
    </p:spTree>
    <p:extLst>
      <p:ext uri="{BB962C8B-B14F-4D97-AF65-F5344CB8AC3E}">
        <p14:creationId xmlns="" xmlns:p14="http://schemas.microsoft.com/office/powerpoint/2010/main" val="6324618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Chapter 8: Comm. &amp; IT Page 183: Postal life insurance</a:t>
            </a:r>
          </a:p>
          <a:p>
            <a:r>
              <a:rPr lang="en-US" dirty="0" smtClean="0"/>
              <a:t>Chapter 13: Finance page 353: </a:t>
            </a:r>
            <a:r>
              <a:rPr lang="en-US" strike="sngStrike" dirty="0" smtClean="0"/>
              <a:t>pension / insurance sector. But not much content</a:t>
            </a:r>
          </a:p>
          <a:p>
            <a:r>
              <a:rPr lang="en-US" dirty="0" smtClean="0"/>
              <a:t>Chapter 21: Labour and employment - Page 620 onwards: Social security laws</a:t>
            </a:r>
            <a:endParaRPr lang="en-US" dirty="0"/>
          </a:p>
        </p:txBody>
      </p:sp>
      <p:sp>
        <p:nvSpPr>
          <p:cNvPr id="4" name="Title 3"/>
          <p:cNvSpPr>
            <a:spLocks noGrp="1"/>
          </p:cNvSpPr>
          <p:nvPr>
            <p:ph type="title"/>
          </p:nvPr>
        </p:nvSpPr>
        <p:spPr/>
        <p:txBody>
          <a:bodyPr/>
          <a:lstStyle/>
          <a:p>
            <a:r>
              <a:rPr lang="en-US" dirty="0" smtClean="0"/>
              <a:t>India 2015 Yearbook</a:t>
            </a:r>
            <a:endParaRPr lang="en-US" dirty="0"/>
          </a:p>
        </p:txBody>
      </p:sp>
    </p:spTree>
    <p:extLst>
      <p:ext uri="{BB962C8B-B14F-4D97-AF65-F5344CB8AC3E}">
        <p14:creationId xmlns="" xmlns:p14="http://schemas.microsoft.com/office/powerpoint/2010/main" val="3356485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stretch>
            <a:fillRect/>
          </a:stretch>
        </p:blipFill>
        <p:spPr>
          <a:xfrm>
            <a:off x="9032119" y="3481462"/>
            <a:ext cx="2789162" cy="1950889"/>
          </a:xfrm>
          <a:prstGeom prst="rect">
            <a:avLst/>
          </a:prstGeom>
        </p:spPr>
      </p:pic>
      <p:sp>
        <p:nvSpPr>
          <p:cNvPr id="5" name="Content Placeholder 4"/>
          <p:cNvSpPr>
            <a:spLocks noGrp="1"/>
          </p:cNvSpPr>
          <p:nvPr>
            <p:ph idx="1"/>
          </p:nvPr>
        </p:nvSpPr>
        <p:spPr/>
        <p:txBody>
          <a:bodyPr>
            <a:normAutofit lnSpcReduction="10000"/>
          </a:bodyPr>
          <a:lstStyle/>
          <a:p>
            <a:r>
              <a:rPr lang="en-US" dirty="0" smtClean="0"/>
              <a:t>1000 BC: Aryans practiced “community insurance”</a:t>
            </a:r>
          </a:p>
          <a:p>
            <a:r>
              <a:rPr lang="en-US" dirty="0" smtClean="0"/>
              <a:t>Joint family system itself insurance</a:t>
            </a:r>
          </a:p>
          <a:p>
            <a:r>
              <a:rPr lang="en-US" dirty="0" err="1" smtClean="0"/>
              <a:t>Rigveda</a:t>
            </a:r>
            <a:r>
              <a:rPr lang="en-US" dirty="0" smtClean="0"/>
              <a:t>: “</a:t>
            </a:r>
            <a:r>
              <a:rPr lang="en-US" dirty="0" err="1" smtClean="0"/>
              <a:t>Yogakshema</a:t>
            </a:r>
            <a:r>
              <a:rPr lang="en-US" dirty="0" smtClean="0"/>
              <a:t>” (well being) – name of LIC HQ, Mumbai &amp; corporate magazine</a:t>
            </a:r>
          </a:p>
          <a:p>
            <a:r>
              <a:rPr lang="en-US" dirty="0" smtClean="0"/>
              <a:t>Gita: </a:t>
            </a:r>
            <a:r>
              <a:rPr lang="hi-IN" dirty="0" smtClean="0"/>
              <a:t>“</a:t>
            </a:r>
            <a:r>
              <a:rPr lang="hi-IN" b="1" dirty="0" smtClean="0"/>
              <a:t>योगक्षेमं </a:t>
            </a:r>
            <a:r>
              <a:rPr lang="hi-IN" b="1" dirty="0"/>
              <a:t>वहाम्यहम्</a:t>
            </a:r>
            <a:r>
              <a:rPr lang="hi-IN" dirty="0"/>
              <a:t>” (</a:t>
            </a:r>
            <a:r>
              <a:rPr lang="en-US" dirty="0" err="1"/>
              <a:t>Yogakshemam</a:t>
            </a:r>
            <a:r>
              <a:rPr lang="en-US" dirty="0"/>
              <a:t> </a:t>
            </a:r>
            <a:r>
              <a:rPr lang="en-US" dirty="0" err="1"/>
              <a:t>Vahamyaham</a:t>
            </a:r>
            <a:r>
              <a:rPr lang="en-US" dirty="0" smtClean="0"/>
              <a:t>)- I ensure safety and well being (of my devotees) – LIC motto</a:t>
            </a:r>
          </a:p>
          <a:p>
            <a:endParaRPr lang="en-US" dirty="0"/>
          </a:p>
        </p:txBody>
      </p:sp>
      <p:sp>
        <p:nvSpPr>
          <p:cNvPr id="4" name="Title 3"/>
          <p:cNvSpPr>
            <a:spLocks noGrp="1"/>
          </p:cNvSpPr>
          <p:nvPr>
            <p:ph type="title"/>
          </p:nvPr>
        </p:nvSpPr>
        <p:spPr/>
        <p:txBody>
          <a:bodyPr/>
          <a:lstStyle/>
          <a:p>
            <a:r>
              <a:rPr lang="en-US" dirty="0" smtClean="0"/>
              <a:t>History</a:t>
            </a:r>
            <a:br>
              <a:rPr lang="en-US" dirty="0" smtClean="0"/>
            </a:br>
            <a:r>
              <a:rPr lang="en-US" dirty="0" smtClean="0"/>
              <a:t>ancient </a:t>
            </a:r>
            <a:r>
              <a:rPr lang="en-US" dirty="0"/>
              <a:t>I</a:t>
            </a:r>
            <a:r>
              <a:rPr lang="en-US" dirty="0" smtClean="0"/>
              <a:t>ndia</a:t>
            </a:r>
            <a:endParaRPr lang="en-US" dirty="0"/>
          </a:p>
        </p:txBody>
      </p:sp>
      <p:sp>
        <p:nvSpPr>
          <p:cNvPr id="6" name="Text Placeholder 5"/>
          <p:cNvSpPr>
            <a:spLocks noGrp="1"/>
          </p:cNvSpPr>
          <p:nvPr>
            <p:ph type="body" sz="quarter" idx="13"/>
          </p:nvPr>
        </p:nvSpPr>
        <p:spPr/>
        <p:txBody>
          <a:bodyPr/>
          <a:lstStyle/>
          <a:p>
            <a:r>
              <a:rPr lang="en-US" dirty="0" smtClean="0"/>
              <a:t>insurance</a:t>
            </a:r>
            <a:endParaRPr lang="en-US" dirty="0"/>
          </a:p>
        </p:txBody>
      </p:sp>
    </p:spTree>
    <p:extLst>
      <p:ext uri="{BB962C8B-B14F-4D97-AF65-F5344CB8AC3E}">
        <p14:creationId xmlns="" xmlns:p14="http://schemas.microsoft.com/office/powerpoint/2010/main" val="14766168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3"/>
          <p:cNvPicPr>
            <a:picLocks noGrp="1" noChangeAspect="1"/>
          </p:cNvPicPr>
          <p:nvPr>
            <p:ph sz="quarter" idx="14"/>
          </p:nvPr>
        </p:nvPicPr>
        <p:blipFill>
          <a:blip r:embed="rId2"/>
          <a:stretch>
            <a:fillRect/>
          </a:stretch>
        </p:blipFill>
        <p:spPr>
          <a:xfrm>
            <a:off x="9023665" y="2736850"/>
            <a:ext cx="2806070" cy="3440113"/>
          </a:xfrm>
          <a:prstGeom prst="rect">
            <a:avLst/>
          </a:prstGeom>
        </p:spPr>
      </p:pic>
      <p:graphicFrame>
        <p:nvGraphicFramePr>
          <p:cNvPr id="2" name="Content Placeholder 1"/>
          <p:cNvGraphicFramePr>
            <a:graphicFrameLocks noGrp="1"/>
          </p:cNvGraphicFramePr>
          <p:nvPr>
            <p:ph idx="1"/>
            <p:extLst>
              <p:ext uri="{D42A27DB-BD31-4B8C-83A1-F6EECF244321}">
                <p14:modId xmlns="" xmlns:p14="http://schemas.microsoft.com/office/powerpoint/2010/main" val="3855011551"/>
              </p:ext>
            </p:extLst>
          </p:nvPr>
        </p:nvGraphicFramePr>
        <p:xfrm>
          <a:off x="322263" y="287338"/>
          <a:ext cx="8497887"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Insurance = similar banking</a:t>
            </a:r>
            <a:endParaRPr lang="en-US" dirty="0"/>
          </a:p>
        </p:txBody>
      </p:sp>
      <p:sp>
        <p:nvSpPr>
          <p:cNvPr id="6" name="Text Placeholder 5"/>
          <p:cNvSpPr>
            <a:spLocks noGrp="1"/>
          </p:cNvSpPr>
          <p:nvPr>
            <p:ph type="body" sz="quarter" idx="13"/>
          </p:nvPr>
        </p:nvSpPr>
        <p:spPr/>
        <p:txBody>
          <a:bodyPr/>
          <a:lstStyle/>
          <a:p>
            <a:r>
              <a:rPr lang="en-US" dirty="0" smtClean="0"/>
              <a:t>L1P6-P8</a:t>
            </a:r>
            <a:endParaRPr lang="en-US" dirty="0"/>
          </a:p>
        </p:txBody>
      </p:sp>
    </p:spTree>
    <p:extLst>
      <p:ext uri="{BB962C8B-B14F-4D97-AF65-F5344CB8AC3E}">
        <p14:creationId xmlns="" xmlns:p14="http://schemas.microsoft.com/office/powerpoint/2010/main" val="42890722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3"/>
          <p:cNvPicPr>
            <a:picLocks noGrp="1" noChangeAspect="1"/>
          </p:cNvPicPr>
          <p:nvPr>
            <p:ph sz="quarter" idx="14"/>
          </p:nvPr>
        </p:nvPicPr>
        <p:blipFill>
          <a:blip r:embed="rId2"/>
          <a:stretch>
            <a:fillRect/>
          </a:stretch>
        </p:blipFill>
        <p:spPr>
          <a:xfrm>
            <a:off x="9023665" y="2736850"/>
            <a:ext cx="2806070" cy="3440113"/>
          </a:xfrm>
          <a:prstGeom prst="rect">
            <a:avLst/>
          </a:prstGeom>
        </p:spPr>
      </p:pic>
      <p:sp>
        <p:nvSpPr>
          <p:cNvPr id="5" name="Content Placeholder 4"/>
          <p:cNvSpPr>
            <a:spLocks noGrp="1"/>
          </p:cNvSpPr>
          <p:nvPr>
            <p:ph idx="1"/>
          </p:nvPr>
        </p:nvSpPr>
        <p:spPr/>
        <p:txBody>
          <a:bodyPr>
            <a:normAutofit lnSpcReduction="10000"/>
          </a:bodyPr>
          <a:lstStyle/>
          <a:p>
            <a:r>
              <a:rPr lang="en-US" dirty="0" smtClean="0"/>
              <a:t>1818: 1</a:t>
            </a:r>
            <a:r>
              <a:rPr lang="en-US" baseline="30000" dirty="0" smtClean="0"/>
              <a:t>st</a:t>
            </a:r>
            <a:r>
              <a:rPr lang="en-US" dirty="0" smtClean="0"/>
              <a:t> Life insurance co. in India: Oriental Life insurance. Aim- help European widows</a:t>
            </a:r>
          </a:p>
          <a:p>
            <a:r>
              <a:rPr lang="en-US" dirty="0" smtClean="0"/>
              <a:t>British insurance companies charged ~20% extra premium on Indians – saying they’re “subnormal” –more likely to die.</a:t>
            </a:r>
          </a:p>
          <a:p>
            <a:r>
              <a:rPr lang="en-US" dirty="0" smtClean="0"/>
              <a:t>1870: Bombay Mutual life assurance company- first INDIAN company. No extra premium on Indian clients.</a:t>
            </a:r>
          </a:p>
        </p:txBody>
      </p:sp>
      <p:sp>
        <p:nvSpPr>
          <p:cNvPr id="4" name="Title 3"/>
          <p:cNvSpPr>
            <a:spLocks noGrp="1"/>
          </p:cNvSpPr>
          <p:nvPr>
            <p:ph type="title"/>
          </p:nvPr>
        </p:nvSpPr>
        <p:spPr/>
        <p:txBody>
          <a:bodyPr/>
          <a:lstStyle/>
          <a:p>
            <a:r>
              <a:rPr lang="en-US" dirty="0" smtClean="0"/>
              <a:t>General insurance</a:t>
            </a:r>
            <a:endParaRPr lang="en-US" dirty="0"/>
          </a:p>
        </p:txBody>
      </p:sp>
      <p:sp>
        <p:nvSpPr>
          <p:cNvPr id="6" name="Text Placeholder 5"/>
          <p:cNvSpPr>
            <a:spLocks noGrp="1"/>
          </p:cNvSpPr>
          <p:nvPr>
            <p:ph type="body" sz="quarter" idx="13"/>
          </p:nvPr>
        </p:nvSpPr>
        <p:spPr/>
        <p:txBody>
          <a:bodyPr/>
          <a:lstStyle/>
          <a:p>
            <a:r>
              <a:rPr lang="en-US" dirty="0" smtClean="0"/>
              <a:t>British</a:t>
            </a:r>
            <a:endParaRPr lang="en-US" dirty="0"/>
          </a:p>
        </p:txBody>
      </p:sp>
    </p:spTree>
    <p:extLst>
      <p:ext uri="{BB962C8B-B14F-4D97-AF65-F5344CB8AC3E}">
        <p14:creationId xmlns="" xmlns:p14="http://schemas.microsoft.com/office/powerpoint/2010/main" val="18193659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3"/>
          <p:cNvPicPr>
            <a:picLocks noGrp="1" noChangeAspect="1"/>
          </p:cNvPicPr>
          <p:nvPr>
            <p:ph sz="quarter" idx="14"/>
          </p:nvPr>
        </p:nvPicPr>
        <p:blipFill>
          <a:blip r:embed="rId2"/>
          <a:stretch>
            <a:fillRect/>
          </a:stretch>
        </p:blipFill>
        <p:spPr>
          <a:xfrm>
            <a:off x="9023665" y="2736850"/>
            <a:ext cx="2806070" cy="3440113"/>
          </a:xfrm>
          <a:prstGeom prst="rect">
            <a:avLst/>
          </a:prstGeom>
        </p:spPr>
      </p:pic>
      <p:sp>
        <p:nvSpPr>
          <p:cNvPr id="3" name="Content Placeholder 2"/>
          <p:cNvSpPr>
            <a:spLocks noGrp="1"/>
          </p:cNvSpPr>
          <p:nvPr>
            <p:ph idx="1"/>
          </p:nvPr>
        </p:nvSpPr>
        <p:spPr/>
        <p:txBody>
          <a:bodyPr/>
          <a:lstStyle/>
          <a:p>
            <a:r>
              <a:rPr lang="en-US" dirty="0"/>
              <a:t>1850: 1</a:t>
            </a:r>
            <a:r>
              <a:rPr lang="en-US" baseline="30000" dirty="0"/>
              <a:t>st</a:t>
            </a:r>
            <a:r>
              <a:rPr lang="en-US" dirty="0"/>
              <a:t> General insurance: </a:t>
            </a:r>
            <a:r>
              <a:rPr lang="en-US" dirty="0" err="1" smtClean="0"/>
              <a:t>Trinton</a:t>
            </a:r>
            <a:r>
              <a:rPr lang="en-US" dirty="0" smtClean="0"/>
              <a:t>, Calcutta</a:t>
            </a:r>
          </a:p>
          <a:p>
            <a:r>
              <a:rPr lang="en-US" dirty="0" smtClean="0"/>
              <a:t>1907: Indian mercantile insurance ltd. Bombay</a:t>
            </a:r>
          </a:p>
          <a:p>
            <a:r>
              <a:rPr lang="en-US" dirty="0" smtClean="0"/>
              <a:t>1919</a:t>
            </a:r>
            <a:r>
              <a:rPr lang="en-US" dirty="0"/>
              <a:t>: New India Assurance- 1</a:t>
            </a:r>
            <a:r>
              <a:rPr lang="en-US" baseline="30000" dirty="0"/>
              <a:t>st</a:t>
            </a:r>
            <a:r>
              <a:rPr lang="en-US" dirty="0"/>
              <a:t> fully Indian owned (general) </a:t>
            </a:r>
          </a:p>
          <a:p>
            <a:endParaRPr lang="en-US" dirty="0"/>
          </a:p>
        </p:txBody>
      </p:sp>
      <p:sp>
        <p:nvSpPr>
          <p:cNvPr id="4" name="Title 3"/>
          <p:cNvSpPr>
            <a:spLocks noGrp="1"/>
          </p:cNvSpPr>
          <p:nvPr>
            <p:ph type="title"/>
          </p:nvPr>
        </p:nvSpPr>
        <p:spPr/>
        <p:txBody>
          <a:bodyPr/>
          <a:lstStyle/>
          <a:p>
            <a:r>
              <a:rPr lang="en-US" dirty="0" smtClean="0"/>
              <a:t>General Insurance</a:t>
            </a:r>
            <a:endParaRPr lang="en-US" dirty="0"/>
          </a:p>
        </p:txBody>
      </p:sp>
      <p:sp>
        <p:nvSpPr>
          <p:cNvPr id="5" name="Text Placeholder 4"/>
          <p:cNvSpPr>
            <a:spLocks noGrp="1"/>
          </p:cNvSpPr>
          <p:nvPr>
            <p:ph type="body" sz="quarter" idx="13"/>
          </p:nvPr>
        </p:nvSpPr>
        <p:spPr/>
        <p:txBody>
          <a:bodyPr/>
          <a:lstStyle/>
          <a:p>
            <a:r>
              <a:rPr lang="en-US" dirty="0" smtClean="0"/>
              <a:t>British</a:t>
            </a:r>
            <a:endParaRPr lang="en-US" dirty="0"/>
          </a:p>
        </p:txBody>
      </p:sp>
    </p:spTree>
    <p:extLst>
      <p:ext uri="{BB962C8B-B14F-4D97-AF65-F5344CB8AC3E}">
        <p14:creationId xmlns="" xmlns:p14="http://schemas.microsoft.com/office/powerpoint/2010/main" val="26326104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3"/>
          <p:cNvPicPr>
            <a:picLocks noGrp="1" noChangeAspect="1"/>
          </p:cNvPicPr>
          <p:nvPr>
            <p:ph sz="quarter" idx="14"/>
          </p:nvPr>
        </p:nvPicPr>
        <p:blipFill>
          <a:blip r:embed="rId3"/>
          <a:stretch>
            <a:fillRect/>
          </a:stretch>
        </p:blipFill>
        <p:spPr>
          <a:xfrm>
            <a:off x="9023665" y="2736850"/>
            <a:ext cx="2806070" cy="3440113"/>
          </a:xfrm>
          <a:prstGeom prst="rect">
            <a:avLst/>
          </a:prstGeom>
        </p:spPr>
      </p:pic>
      <p:sp>
        <p:nvSpPr>
          <p:cNvPr id="3" name="Content Placeholder 2"/>
          <p:cNvSpPr>
            <a:spLocks noGrp="1"/>
          </p:cNvSpPr>
          <p:nvPr>
            <p:ph idx="1"/>
          </p:nvPr>
        </p:nvSpPr>
        <p:spPr/>
        <p:txBody>
          <a:bodyPr/>
          <a:lstStyle/>
          <a:p>
            <a:r>
              <a:rPr lang="en-US" dirty="0"/>
              <a:t>Rising # of companies in </a:t>
            </a:r>
            <a:r>
              <a:rPr lang="en-US" dirty="0" err="1"/>
              <a:t>Swadeshi</a:t>
            </a:r>
            <a:r>
              <a:rPr lang="en-US" dirty="0"/>
              <a:t> </a:t>
            </a:r>
            <a:r>
              <a:rPr lang="en-US" dirty="0" smtClean="0"/>
              <a:t>, NCM, CDM movements</a:t>
            </a:r>
          </a:p>
          <a:p>
            <a:r>
              <a:rPr lang="en-US" dirty="0" smtClean="0"/>
              <a:t>1912: life insurance companies act</a:t>
            </a:r>
          </a:p>
          <a:p>
            <a:r>
              <a:rPr lang="en-US" dirty="0" smtClean="0"/>
              <a:t>1938: insurance Act</a:t>
            </a:r>
          </a:p>
        </p:txBody>
      </p:sp>
      <p:sp>
        <p:nvSpPr>
          <p:cNvPr id="4" name="Title 3"/>
          <p:cNvSpPr>
            <a:spLocks noGrp="1"/>
          </p:cNvSpPr>
          <p:nvPr>
            <p:ph type="title"/>
          </p:nvPr>
        </p:nvSpPr>
        <p:spPr/>
        <p:txBody>
          <a:bodyPr/>
          <a:lstStyle/>
          <a:p>
            <a:r>
              <a:rPr lang="en-US" dirty="0" smtClean="0"/>
              <a:t>Need for supervision</a:t>
            </a:r>
            <a:endParaRPr lang="en-US" dirty="0"/>
          </a:p>
        </p:txBody>
      </p:sp>
      <p:sp>
        <p:nvSpPr>
          <p:cNvPr id="5" name="Text Placeholder 4"/>
          <p:cNvSpPr>
            <a:spLocks noGrp="1"/>
          </p:cNvSpPr>
          <p:nvPr>
            <p:ph type="body" sz="quarter" idx="13"/>
          </p:nvPr>
        </p:nvSpPr>
        <p:spPr/>
        <p:txBody>
          <a:bodyPr/>
          <a:lstStyle/>
          <a:p>
            <a:r>
              <a:rPr lang="en-US" dirty="0" smtClean="0"/>
              <a:t>British India</a:t>
            </a:r>
            <a:endParaRPr lang="en-US" dirty="0"/>
          </a:p>
        </p:txBody>
      </p:sp>
    </p:spTree>
    <p:extLst>
      <p:ext uri="{BB962C8B-B14F-4D97-AF65-F5344CB8AC3E}">
        <p14:creationId xmlns="" xmlns:p14="http://schemas.microsoft.com/office/powerpoint/2010/main" val="9354065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450451"/>
            <a:ext cx="2761534" cy="2363751"/>
          </a:xfrm>
          <a:prstGeom prst="rect">
            <a:avLst/>
          </a:prstGeom>
        </p:spPr>
      </p:pic>
      <p:pic>
        <p:nvPicPr>
          <p:cNvPr id="2" name="Picture 1"/>
          <p:cNvPicPr>
            <a:picLocks noChangeAspect="1"/>
          </p:cNvPicPr>
          <p:nvPr/>
        </p:nvPicPr>
        <p:blipFill>
          <a:blip r:embed="rId3"/>
          <a:stretch>
            <a:fillRect/>
          </a:stretch>
        </p:blipFill>
        <p:spPr>
          <a:xfrm>
            <a:off x="0" y="1095668"/>
            <a:ext cx="2408129" cy="2354784"/>
          </a:xfrm>
          <a:prstGeom prst="rect">
            <a:avLst/>
          </a:prstGeom>
        </p:spPr>
      </p:pic>
      <p:graphicFrame>
        <p:nvGraphicFramePr>
          <p:cNvPr id="8" name="Content Placeholder 7"/>
          <p:cNvGraphicFramePr>
            <a:graphicFrameLocks noGrp="1"/>
          </p:cNvGraphicFramePr>
          <p:nvPr>
            <p:ph idx="1"/>
            <p:extLst/>
          </p:nvPr>
        </p:nvGraphicFramePr>
        <p:xfrm>
          <a:off x="2116348" y="940279"/>
          <a:ext cx="10075652" cy="52879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5"/>
          <p:cNvSpPr>
            <a:spLocks noGrp="1"/>
          </p:cNvSpPr>
          <p:nvPr>
            <p:ph type="title"/>
          </p:nvPr>
        </p:nvSpPr>
        <p:spPr/>
        <p:txBody>
          <a:bodyPr>
            <a:normAutofit fontScale="90000"/>
          </a:bodyPr>
          <a:lstStyle/>
          <a:p>
            <a:r>
              <a:rPr lang="en-US" dirty="0" smtClean="0"/>
              <a:t>Mid-1950s: scams, impropriety, embezzlement</a:t>
            </a:r>
            <a:endParaRPr lang="en-US" dirty="0"/>
          </a:p>
        </p:txBody>
      </p:sp>
      <p:sp>
        <p:nvSpPr>
          <p:cNvPr id="9" name="Up Arrow Callout 8"/>
          <p:cNvSpPr/>
          <p:nvPr/>
        </p:nvSpPr>
        <p:spPr>
          <a:xfrm>
            <a:off x="2116348" y="5167223"/>
            <a:ext cx="10075652" cy="1690777"/>
          </a:xfrm>
          <a:prstGeom prst="upArrowCallout">
            <a:avLst/>
          </a:prstGeom>
          <a:solidFill>
            <a:schemeClr val="accent4">
              <a:lumMod val="5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Franklin Gothic Medium Cond" panose="020B0606030402020204" pitchFamily="34" charset="0"/>
              </a:rPr>
              <a:t>1956: LIC took over 245 Life companies (or 243- depends)</a:t>
            </a:r>
          </a:p>
          <a:p>
            <a:pPr algn="ctr"/>
            <a:r>
              <a:rPr lang="en-US" sz="3600" dirty="0" smtClean="0">
                <a:latin typeface="Franklin Gothic Medium Cond" panose="020B0606030402020204" pitchFamily="34" charset="0"/>
              </a:rPr>
              <a:t>1972: GIC took over 107 General insurance companies</a:t>
            </a:r>
            <a:endParaRPr lang="en-US" sz="3600" dirty="0">
              <a:latin typeface="Franklin Gothic Medium Cond" panose="020B0606030402020204" pitchFamily="34" charset="0"/>
            </a:endParaRPr>
          </a:p>
        </p:txBody>
      </p:sp>
    </p:spTree>
    <p:extLst>
      <p:ext uri="{BB962C8B-B14F-4D97-AF65-F5344CB8AC3E}">
        <p14:creationId xmlns="" xmlns:p14="http://schemas.microsoft.com/office/powerpoint/2010/main" val="325401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22713570-5590-47AC-9894-E950D68240C9}"/>
                                            </p:graphicEl>
                                          </p:spTgt>
                                        </p:tgtEl>
                                        <p:attrNameLst>
                                          <p:attrName>style.visibility</p:attrName>
                                        </p:attrNameLst>
                                      </p:cBhvr>
                                      <p:to>
                                        <p:strVal val="visible"/>
                                      </p:to>
                                    </p:set>
                                    <p:animEffect transition="in" filter="fade">
                                      <p:cBhvr>
                                        <p:cTn id="7" dur="500"/>
                                        <p:tgtEl>
                                          <p:spTgt spid="8">
                                            <p:graphicEl>
                                              <a:dgm id="{22713570-5590-47AC-9894-E950D68240C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CD9A2E72-80CB-4919-B1A9-9C11A9E94F04}"/>
                                            </p:graphicEl>
                                          </p:spTgt>
                                        </p:tgtEl>
                                        <p:attrNameLst>
                                          <p:attrName>style.visibility</p:attrName>
                                        </p:attrNameLst>
                                      </p:cBhvr>
                                      <p:to>
                                        <p:strVal val="visible"/>
                                      </p:to>
                                    </p:set>
                                    <p:animEffect transition="in" filter="fade">
                                      <p:cBhvr>
                                        <p:cTn id="12" dur="500"/>
                                        <p:tgtEl>
                                          <p:spTgt spid="8">
                                            <p:graphicEl>
                                              <a:dgm id="{CD9A2E72-80CB-4919-B1A9-9C11A9E94F0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828C102F-FEBC-45D7-99F5-3177CFD76DF7}"/>
                                            </p:graphicEl>
                                          </p:spTgt>
                                        </p:tgtEl>
                                        <p:attrNameLst>
                                          <p:attrName>style.visibility</p:attrName>
                                        </p:attrNameLst>
                                      </p:cBhvr>
                                      <p:to>
                                        <p:strVal val="visible"/>
                                      </p:to>
                                    </p:set>
                                    <p:animEffect transition="in" filter="fade">
                                      <p:cBhvr>
                                        <p:cTn id="17" dur="500"/>
                                        <p:tgtEl>
                                          <p:spTgt spid="8">
                                            <p:graphicEl>
                                              <a:dgm id="{828C102F-FEBC-45D7-99F5-3177CFD76DF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09B9F01C-0B17-4653-9111-30822D76C4F0}"/>
                                            </p:graphicEl>
                                          </p:spTgt>
                                        </p:tgtEl>
                                        <p:attrNameLst>
                                          <p:attrName>style.visibility</p:attrName>
                                        </p:attrNameLst>
                                      </p:cBhvr>
                                      <p:to>
                                        <p:strVal val="visible"/>
                                      </p:to>
                                    </p:set>
                                    <p:animEffect transition="in" filter="fade">
                                      <p:cBhvr>
                                        <p:cTn id="22" dur="500"/>
                                        <p:tgtEl>
                                          <p:spTgt spid="8">
                                            <p:graphicEl>
                                              <a:dgm id="{09B9F01C-0B17-4653-9111-30822D76C4F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10CCC22D-07A5-4369-9B00-5D3A23EE9B06}"/>
                                            </p:graphicEl>
                                          </p:spTgt>
                                        </p:tgtEl>
                                        <p:attrNameLst>
                                          <p:attrName>style.visibility</p:attrName>
                                        </p:attrNameLst>
                                      </p:cBhvr>
                                      <p:to>
                                        <p:strVal val="visible"/>
                                      </p:to>
                                    </p:set>
                                    <p:animEffect transition="in" filter="fade">
                                      <p:cBhvr>
                                        <p:cTn id="27" dur="500"/>
                                        <p:tgtEl>
                                          <p:spTgt spid="8">
                                            <p:graphicEl>
                                              <a:dgm id="{10CCC22D-07A5-4369-9B00-5D3A23EE9B0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464A21AE-D895-49E0-A00E-31E400BE8F71}"/>
                                            </p:graphicEl>
                                          </p:spTgt>
                                        </p:tgtEl>
                                        <p:attrNameLst>
                                          <p:attrName>style.visibility</p:attrName>
                                        </p:attrNameLst>
                                      </p:cBhvr>
                                      <p:to>
                                        <p:strVal val="visible"/>
                                      </p:to>
                                    </p:set>
                                    <p:animEffect transition="in" filter="fade">
                                      <p:cBhvr>
                                        <p:cTn id="32" dur="500"/>
                                        <p:tgtEl>
                                          <p:spTgt spid="8">
                                            <p:graphicEl>
                                              <a:dgm id="{464A21AE-D895-49E0-A00E-31E400BE8F7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Bank nationalization</a:t>
            </a:r>
            <a:endParaRPr lang="en-US" dirty="0"/>
          </a:p>
        </p:txBody>
      </p:sp>
      <p:sp>
        <p:nvSpPr>
          <p:cNvPr id="5" name="Content Placeholder 4"/>
          <p:cNvSpPr>
            <a:spLocks noGrp="1"/>
          </p:cNvSpPr>
          <p:nvPr>
            <p:ph sz="half" idx="2"/>
          </p:nvPr>
        </p:nvSpPr>
        <p:spPr/>
        <p:txBody>
          <a:bodyPr/>
          <a:lstStyle/>
          <a:p>
            <a:r>
              <a:rPr lang="en-US" dirty="0" smtClean="0"/>
              <a:t>1955: Imperial Bank-&gt; SBI</a:t>
            </a:r>
          </a:p>
          <a:p>
            <a:r>
              <a:rPr lang="en-US" dirty="0" smtClean="0"/>
              <a:t>1969: 14 banks (50 cr. </a:t>
            </a:r>
            <a:r>
              <a:rPr lang="en-US" dirty="0" err="1" smtClean="0"/>
              <a:t>Depo</a:t>
            </a:r>
            <a:r>
              <a:rPr lang="en-US" dirty="0" smtClean="0"/>
              <a:t>)</a:t>
            </a:r>
          </a:p>
          <a:p>
            <a:r>
              <a:rPr lang="en-US" dirty="0" smtClean="0"/>
              <a:t>1980: 6 banks (200 cr. </a:t>
            </a:r>
            <a:r>
              <a:rPr lang="en-US" dirty="0" err="1" smtClean="0"/>
              <a:t>Depo</a:t>
            </a:r>
            <a:r>
              <a:rPr lang="en-US" dirty="0" smtClean="0"/>
              <a:t>)</a:t>
            </a:r>
          </a:p>
          <a:p>
            <a:r>
              <a:rPr lang="en-US" dirty="0" smtClean="0"/>
              <a:t>More </a:t>
            </a:r>
            <a:r>
              <a:rPr lang="en-US" dirty="0" smtClean="0">
                <a:solidFill>
                  <a:srgbClr val="FFC000"/>
                </a:solidFill>
              </a:rPr>
              <a:t>L1/P5.pptx</a:t>
            </a:r>
            <a:endParaRPr lang="en-US" dirty="0">
              <a:solidFill>
                <a:srgbClr val="FFC000"/>
              </a:solidFill>
            </a:endParaRPr>
          </a:p>
        </p:txBody>
      </p:sp>
      <p:sp>
        <p:nvSpPr>
          <p:cNvPr id="6" name="Content Placeholder 5"/>
          <p:cNvSpPr>
            <a:spLocks noGrp="1"/>
          </p:cNvSpPr>
          <p:nvPr>
            <p:ph sz="quarter" idx="4"/>
          </p:nvPr>
        </p:nvSpPr>
        <p:spPr/>
        <p:txBody>
          <a:bodyPr/>
          <a:lstStyle/>
          <a:p>
            <a:r>
              <a:rPr lang="en-US" dirty="0" smtClean="0"/>
              <a:t>1956: Life insurance- LIC Act</a:t>
            </a:r>
          </a:p>
          <a:p>
            <a:r>
              <a:rPr lang="en-US" dirty="0" smtClean="0"/>
              <a:t>1972-73: General Insurance- GIC Act - &amp; its four subsidiaries- took over 107 private General insurance cos.</a:t>
            </a:r>
          </a:p>
        </p:txBody>
      </p:sp>
      <p:sp>
        <p:nvSpPr>
          <p:cNvPr id="7" name="Text Placeholder 6"/>
          <p:cNvSpPr>
            <a:spLocks noGrp="1"/>
          </p:cNvSpPr>
          <p:nvPr>
            <p:ph type="body" idx="13"/>
          </p:nvPr>
        </p:nvSpPr>
        <p:spPr/>
        <p:txBody>
          <a:bodyPr/>
          <a:lstStyle/>
          <a:p>
            <a:r>
              <a:rPr lang="en-US" sz="3200" dirty="0" smtClean="0"/>
              <a:t>Insurance nationalization</a:t>
            </a:r>
            <a:endParaRPr lang="en-US" sz="3200" dirty="0"/>
          </a:p>
        </p:txBody>
      </p:sp>
      <p:pic>
        <p:nvPicPr>
          <p:cNvPr id="2" name="Content Placeholder 1"/>
          <p:cNvPicPr>
            <a:picLocks noGrp="1" noChangeAspect="1"/>
          </p:cNvPicPr>
          <p:nvPr>
            <p:ph sz="quarter" idx="14"/>
          </p:nvPr>
        </p:nvPicPr>
        <p:blipFill>
          <a:blip r:embed="rId2" cstate="print">
            <a:extLst>
              <a:ext uri="{28A0092B-C50C-407E-A947-70E740481C1C}">
                <a14:useLocalDpi xmlns="" xmlns:a14="http://schemas.microsoft.com/office/drawing/2010/main" val="0"/>
              </a:ext>
            </a:extLst>
          </a:blip>
          <a:stretch>
            <a:fillRect/>
          </a:stretch>
        </p:blipFill>
        <p:spPr>
          <a:xfrm>
            <a:off x="0" y="5138107"/>
            <a:ext cx="2201863" cy="1466523"/>
          </a:xfrm>
        </p:spPr>
      </p:pic>
      <p:pic>
        <p:nvPicPr>
          <p:cNvPr id="3" name="Content Placeholder 2"/>
          <p:cNvPicPr>
            <a:picLocks noGrp="1" noChangeAspect="1"/>
          </p:cNvPicPr>
          <p:nvPr>
            <p:ph sz="quarter" idx="15"/>
          </p:nvPr>
        </p:nvPicPr>
        <p:blipFill>
          <a:blip r:embed="rId3" cstate="print">
            <a:extLst>
              <a:ext uri="{28A0092B-C50C-407E-A947-70E740481C1C}">
                <a14:useLocalDpi xmlns="" xmlns:a14="http://schemas.microsoft.com/office/drawing/2010/main" val="0"/>
              </a:ext>
            </a:extLst>
          </a:blip>
          <a:stretch>
            <a:fillRect/>
          </a:stretch>
        </p:blipFill>
        <p:spPr>
          <a:xfrm>
            <a:off x="9982200" y="5271050"/>
            <a:ext cx="2201863" cy="1200638"/>
          </a:xfrm>
        </p:spPr>
      </p:pic>
    </p:spTree>
    <p:extLst>
      <p:ext uri="{BB962C8B-B14F-4D97-AF65-F5344CB8AC3E}">
        <p14:creationId xmlns="" xmlns:p14="http://schemas.microsoft.com/office/powerpoint/2010/main" val="9160753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type="pic" sz="quarter" idx="13"/>
            <p:extLst>
              <p:ext uri="{D42A27DB-BD31-4B8C-83A1-F6EECF244321}">
                <p14:modId xmlns="" xmlns:p14="http://schemas.microsoft.com/office/powerpoint/2010/main" val="355942400"/>
              </p:ext>
            </p:extLst>
          </p:nvPr>
        </p:nvGraphicFramePr>
        <p:xfrm>
          <a:off x="91440" y="-192024"/>
          <a:ext cx="12100560" cy="687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46858314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 xmlns:p14="http://schemas.microsoft.com/office/powerpoint/2010/main" val="2174991846"/>
              </p:ext>
            </p:extLst>
          </p:nvPr>
        </p:nvGraphicFramePr>
        <p:xfrm>
          <a:off x="-1" y="250166"/>
          <a:ext cx="11956211" cy="6426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6629518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cstate="print">
            <a:extLst>
              <a:ext uri="{28A0092B-C50C-407E-A947-70E740481C1C}">
                <a14:useLocalDpi xmlns="" xmlns:a14="http://schemas.microsoft.com/office/drawing/2010/main" val="0"/>
              </a:ext>
            </a:extLst>
          </a:blip>
          <a:stretch>
            <a:fillRect/>
          </a:stretch>
        </p:blipFill>
        <p:spPr>
          <a:xfrm>
            <a:off x="8882063" y="3613792"/>
            <a:ext cx="3089275" cy="1686229"/>
          </a:xfrm>
        </p:spPr>
      </p:pic>
      <p:sp>
        <p:nvSpPr>
          <p:cNvPr id="3" name="Content Placeholder 2"/>
          <p:cNvSpPr>
            <a:spLocks noGrp="1"/>
          </p:cNvSpPr>
          <p:nvPr>
            <p:ph idx="1"/>
          </p:nvPr>
        </p:nvSpPr>
        <p:spPr/>
        <p:txBody>
          <a:bodyPr/>
          <a:lstStyle/>
          <a:p>
            <a:r>
              <a:rPr lang="en-US" dirty="0" smtClean="0"/>
              <a:t>19/1/1956: nationalization of 154 </a:t>
            </a:r>
            <a:r>
              <a:rPr lang="en-US" dirty="0" err="1" smtClean="0"/>
              <a:t>desi</a:t>
            </a:r>
            <a:r>
              <a:rPr lang="en-US" dirty="0" smtClean="0"/>
              <a:t>, 16 foreign, 75 provident societies</a:t>
            </a:r>
          </a:p>
          <a:p>
            <a:r>
              <a:rPr lang="en-US" dirty="0" smtClean="0"/>
              <a:t>All taken over by LIC Act</a:t>
            </a:r>
          </a:p>
          <a:p>
            <a:r>
              <a:rPr lang="en-US" dirty="0" smtClean="0"/>
              <a:t>It is a “Corporation” not a company. (</a:t>
            </a:r>
            <a:r>
              <a:rPr lang="en-US" dirty="0" smtClean="0">
                <a:solidFill>
                  <a:srgbClr val="FFC000"/>
                </a:solidFill>
              </a:rPr>
              <a:t>ref L5/P3.pptx</a:t>
            </a:r>
            <a:r>
              <a:rPr lang="en-US" dirty="0" smtClean="0"/>
              <a:t>)</a:t>
            </a:r>
          </a:p>
          <a:p>
            <a:endParaRPr lang="en-US" dirty="0"/>
          </a:p>
        </p:txBody>
      </p:sp>
      <p:sp>
        <p:nvSpPr>
          <p:cNvPr id="4" name="Title 3"/>
          <p:cNvSpPr>
            <a:spLocks noGrp="1"/>
          </p:cNvSpPr>
          <p:nvPr>
            <p:ph type="title"/>
          </p:nvPr>
        </p:nvSpPr>
        <p:spPr/>
        <p:txBody>
          <a:bodyPr/>
          <a:lstStyle/>
          <a:p>
            <a:r>
              <a:rPr lang="en-US" dirty="0" smtClean="0"/>
              <a:t>LIC</a:t>
            </a:r>
            <a:endParaRPr lang="en-US" dirty="0"/>
          </a:p>
        </p:txBody>
      </p:sp>
      <p:sp>
        <p:nvSpPr>
          <p:cNvPr id="5" name="Text Placeholder 4"/>
          <p:cNvSpPr>
            <a:spLocks noGrp="1"/>
          </p:cNvSpPr>
          <p:nvPr>
            <p:ph type="body" sz="quarter" idx="13"/>
          </p:nvPr>
        </p:nvSpPr>
        <p:spPr/>
        <p:txBody>
          <a:bodyPr/>
          <a:lstStyle/>
          <a:p>
            <a:r>
              <a:rPr lang="en-US" dirty="0" smtClean="0"/>
              <a:t>insurance</a:t>
            </a:r>
            <a:endParaRPr lang="en-US" dirty="0"/>
          </a:p>
        </p:txBody>
      </p:sp>
      <p:pic>
        <p:nvPicPr>
          <p:cNvPr id="2" name="Picture 1"/>
          <p:cNvPicPr>
            <a:picLocks noChangeAspect="1"/>
          </p:cNvPicPr>
          <p:nvPr/>
        </p:nvPicPr>
        <p:blipFill>
          <a:blip r:embed="rId3"/>
          <a:stretch>
            <a:fillRect/>
          </a:stretch>
        </p:blipFill>
        <p:spPr>
          <a:xfrm>
            <a:off x="6683556" y="3502325"/>
            <a:ext cx="5965644" cy="3355675"/>
          </a:xfrm>
          <a:prstGeom prst="rect">
            <a:avLst/>
          </a:prstGeom>
        </p:spPr>
      </p:pic>
    </p:spTree>
    <p:extLst>
      <p:ext uri="{BB962C8B-B14F-4D97-AF65-F5344CB8AC3E}">
        <p14:creationId xmlns="" xmlns:p14="http://schemas.microsoft.com/office/powerpoint/2010/main" val="8044206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 xmlns:p14="http://schemas.microsoft.com/office/powerpoint/2010/main" val="3741494678"/>
              </p:ext>
            </p:extLst>
          </p:nvPr>
        </p:nvGraphicFramePr>
        <p:xfrm>
          <a:off x="155275" y="914400"/>
          <a:ext cx="11198525" cy="5702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a:xfrm>
            <a:off x="838200" y="93848"/>
            <a:ext cx="10515600" cy="1021720"/>
          </a:xfrm>
        </p:spPr>
        <p:txBody>
          <a:bodyPr>
            <a:noAutofit/>
          </a:bodyPr>
          <a:lstStyle/>
          <a:p>
            <a:r>
              <a:rPr lang="en-US" sz="3200" dirty="0" smtClean="0"/>
              <a:t>SS =Protecting worker &amp; his family,</a:t>
            </a:r>
            <a:br>
              <a:rPr lang="en-US" sz="3200" dirty="0" smtClean="0"/>
            </a:br>
            <a:r>
              <a:rPr lang="en-US" sz="3200" dirty="0" smtClean="0"/>
              <a:t>against health related eventualities.</a:t>
            </a:r>
            <a:endParaRPr lang="en-US" sz="3200" dirty="0"/>
          </a:p>
        </p:txBody>
      </p:sp>
    </p:spTree>
    <p:extLst>
      <p:ext uri="{BB962C8B-B14F-4D97-AF65-F5344CB8AC3E}">
        <p14:creationId xmlns="" xmlns:p14="http://schemas.microsoft.com/office/powerpoint/2010/main" val="239337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88D132FF-3A15-428E-B1F6-00B21F00DE8B}"/>
                                            </p:graphicEl>
                                          </p:spTgt>
                                        </p:tgtEl>
                                        <p:attrNameLst>
                                          <p:attrName>style.visibility</p:attrName>
                                        </p:attrNameLst>
                                      </p:cBhvr>
                                      <p:to>
                                        <p:strVal val="visible"/>
                                      </p:to>
                                    </p:set>
                                    <p:animEffect transition="in" filter="fade">
                                      <p:cBhvr>
                                        <p:cTn id="7" dur="500"/>
                                        <p:tgtEl>
                                          <p:spTgt spid="8">
                                            <p:graphicEl>
                                              <a:dgm id="{88D132FF-3A15-428E-B1F6-00B21F00DE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71E816A3-DA54-4E49-AC11-75336595D869}"/>
                                            </p:graphicEl>
                                          </p:spTgt>
                                        </p:tgtEl>
                                        <p:attrNameLst>
                                          <p:attrName>style.visibility</p:attrName>
                                        </p:attrNameLst>
                                      </p:cBhvr>
                                      <p:to>
                                        <p:strVal val="visible"/>
                                      </p:to>
                                    </p:set>
                                    <p:animEffect transition="in" filter="fade">
                                      <p:cBhvr>
                                        <p:cTn id="12" dur="500"/>
                                        <p:tgtEl>
                                          <p:spTgt spid="8">
                                            <p:graphicEl>
                                              <a:dgm id="{71E816A3-DA54-4E49-AC11-75336595D86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DCF79FC2-DF29-44B5-AC81-D817C4394C86}"/>
                                            </p:graphicEl>
                                          </p:spTgt>
                                        </p:tgtEl>
                                        <p:attrNameLst>
                                          <p:attrName>style.visibility</p:attrName>
                                        </p:attrNameLst>
                                      </p:cBhvr>
                                      <p:to>
                                        <p:strVal val="visible"/>
                                      </p:to>
                                    </p:set>
                                    <p:animEffect transition="in" filter="fade">
                                      <p:cBhvr>
                                        <p:cTn id="17" dur="500"/>
                                        <p:tgtEl>
                                          <p:spTgt spid="8">
                                            <p:graphicEl>
                                              <a:dgm id="{DCF79FC2-DF29-44B5-AC81-D817C4394C8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D97EA405-B48B-411F-AEE9-BC7D3507B86D}"/>
                                            </p:graphicEl>
                                          </p:spTgt>
                                        </p:tgtEl>
                                        <p:attrNameLst>
                                          <p:attrName>style.visibility</p:attrName>
                                        </p:attrNameLst>
                                      </p:cBhvr>
                                      <p:to>
                                        <p:strVal val="visible"/>
                                      </p:to>
                                    </p:set>
                                    <p:animEffect transition="in" filter="fade">
                                      <p:cBhvr>
                                        <p:cTn id="22" dur="500"/>
                                        <p:tgtEl>
                                          <p:spTgt spid="8">
                                            <p:graphicEl>
                                              <a:dgm id="{D97EA405-B48B-411F-AEE9-BC7D3507B86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CB6D769D-7896-4066-BBEE-FDF835D8E734}"/>
                                            </p:graphicEl>
                                          </p:spTgt>
                                        </p:tgtEl>
                                        <p:attrNameLst>
                                          <p:attrName>style.visibility</p:attrName>
                                        </p:attrNameLst>
                                      </p:cBhvr>
                                      <p:to>
                                        <p:strVal val="visible"/>
                                      </p:to>
                                    </p:set>
                                    <p:animEffect transition="in" filter="fade">
                                      <p:cBhvr>
                                        <p:cTn id="27" dur="500"/>
                                        <p:tgtEl>
                                          <p:spTgt spid="8">
                                            <p:graphicEl>
                                              <a:dgm id="{CB6D769D-7896-4066-BBEE-FDF835D8E73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BA8295CC-DC67-42E9-8223-7884A8CC42A1}"/>
                                            </p:graphicEl>
                                          </p:spTgt>
                                        </p:tgtEl>
                                        <p:attrNameLst>
                                          <p:attrName>style.visibility</p:attrName>
                                        </p:attrNameLst>
                                      </p:cBhvr>
                                      <p:to>
                                        <p:strVal val="visible"/>
                                      </p:to>
                                    </p:set>
                                    <p:animEffect transition="in" filter="fade">
                                      <p:cBhvr>
                                        <p:cTn id="32" dur="500"/>
                                        <p:tgtEl>
                                          <p:spTgt spid="8">
                                            <p:graphicEl>
                                              <a:dgm id="{BA8295CC-DC67-42E9-8223-7884A8CC42A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graphicEl>
                                              <a:dgm id="{35DBDB0E-95BA-4466-897B-D8793928AA20}"/>
                                            </p:graphicEl>
                                          </p:spTgt>
                                        </p:tgtEl>
                                        <p:attrNameLst>
                                          <p:attrName>style.visibility</p:attrName>
                                        </p:attrNameLst>
                                      </p:cBhvr>
                                      <p:to>
                                        <p:strVal val="visible"/>
                                      </p:to>
                                    </p:set>
                                    <p:animEffect transition="in" filter="fade">
                                      <p:cBhvr>
                                        <p:cTn id="37" dur="500"/>
                                        <p:tgtEl>
                                          <p:spTgt spid="8">
                                            <p:graphicEl>
                                              <a:dgm id="{35DBDB0E-95BA-4466-897B-D8793928AA2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6DC933DA-E132-4CE7-BA1D-DC4410EC2C9C}"/>
                                            </p:graphicEl>
                                          </p:spTgt>
                                        </p:tgtEl>
                                        <p:attrNameLst>
                                          <p:attrName>style.visibility</p:attrName>
                                        </p:attrNameLst>
                                      </p:cBhvr>
                                      <p:to>
                                        <p:strVal val="visible"/>
                                      </p:to>
                                    </p:set>
                                    <p:animEffect transition="in" filter="fade">
                                      <p:cBhvr>
                                        <p:cTn id="42" dur="500"/>
                                        <p:tgtEl>
                                          <p:spTgt spid="8">
                                            <p:graphicEl>
                                              <a:dgm id="{6DC933DA-E132-4CE7-BA1D-DC4410EC2C9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B233ED4F-4BE4-4036-B8C9-6FFC941A3E0F}"/>
                                            </p:graphicEl>
                                          </p:spTgt>
                                        </p:tgtEl>
                                        <p:attrNameLst>
                                          <p:attrName>style.visibility</p:attrName>
                                        </p:attrNameLst>
                                      </p:cBhvr>
                                      <p:to>
                                        <p:strVal val="visible"/>
                                      </p:to>
                                    </p:set>
                                    <p:animEffect transition="in" filter="fade">
                                      <p:cBhvr>
                                        <p:cTn id="47" dur="500"/>
                                        <p:tgtEl>
                                          <p:spTgt spid="8">
                                            <p:graphicEl>
                                              <a:dgm id="{B233ED4F-4BE4-4036-B8C9-6FFC941A3E0F}"/>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graphicEl>
                                              <a:dgm id="{53EDA37B-5A8E-48D9-8EF9-A242D03341DB}"/>
                                            </p:graphicEl>
                                          </p:spTgt>
                                        </p:tgtEl>
                                        <p:attrNameLst>
                                          <p:attrName>style.visibility</p:attrName>
                                        </p:attrNameLst>
                                      </p:cBhvr>
                                      <p:to>
                                        <p:strVal val="visible"/>
                                      </p:to>
                                    </p:set>
                                    <p:animEffect transition="in" filter="fade">
                                      <p:cBhvr>
                                        <p:cTn id="52" dur="500"/>
                                        <p:tgtEl>
                                          <p:spTgt spid="8">
                                            <p:graphicEl>
                                              <a:dgm id="{53EDA37B-5A8E-48D9-8EF9-A242D03341D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graphicEl>
                                              <a:dgm id="{03BF316B-A579-4329-9C13-F67B6DBDE220}"/>
                                            </p:graphicEl>
                                          </p:spTgt>
                                        </p:tgtEl>
                                        <p:attrNameLst>
                                          <p:attrName>style.visibility</p:attrName>
                                        </p:attrNameLst>
                                      </p:cBhvr>
                                      <p:to>
                                        <p:strVal val="visible"/>
                                      </p:to>
                                    </p:set>
                                    <p:animEffect transition="in" filter="fade">
                                      <p:cBhvr>
                                        <p:cTn id="57" dur="500"/>
                                        <p:tgtEl>
                                          <p:spTgt spid="8">
                                            <p:graphicEl>
                                              <a:dgm id="{03BF316B-A579-4329-9C13-F67B6DBDE220}"/>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graphicEl>
                                              <a:dgm id="{0C3C599D-15C8-45DD-8624-B3D14812AF7E}"/>
                                            </p:graphicEl>
                                          </p:spTgt>
                                        </p:tgtEl>
                                        <p:attrNameLst>
                                          <p:attrName>style.visibility</p:attrName>
                                        </p:attrNameLst>
                                      </p:cBhvr>
                                      <p:to>
                                        <p:strVal val="visible"/>
                                      </p:to>
                                    </p:set>
                                    <p:animEffect transition="in" filter="fade">
                                      <p:cBhvr>
                                        <p:cTn id="62" dur="500"/>
                                        <p:tgtEl>
                                          <p:spTgt spid="8">
                                            <p:graphicEl>
                                              <a:dgm id="{0C3C599D-15C8-45DD-8624-B3D14812AF7E}"/>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graphicEl>
                                              <a:dgm id="{79AC8E0F-7082-4B84-8D59-F7E7BDE8DF3D}"/>
                                            </p:graphicEl>
                                          </p:spTgt>
                                        </p:tgtEl>
                                        <p:attrNameLst>
                                          <p:attrName>style.visibility</p:attrName>
                                        </p:attrNameLst>
                                      </p:cBhvr>
                                      <p:to>
                                        <p:strVal val="visible"/>
                                      </p:to>
                                    </p:set>
                                    <p:animEffect transition="in" filter="fade">
                                      <p:cBhvr>
                                        <p:cTn id="67" dur="500"/>
                                        <p:tgtEl>
                                          <p:spTgt spid="8">
                                            <p:graphicEl>
                                              <a:dgm id="{79AC8E0F-7082-4B84-8D59-F7E7BDE8DF3D}"/>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graphicEl>
                                              <a:dgm id="{5F8522FE-2906-4EA6-9D83-E5DAC3161C8E}"/>
                                            </p:graphicEl>
                                          </p:spTgt>
                                        </p:tgtEl>
                                        <p:attrNameLst>
                                          <p:attrName>style.visibility</p:attrName>
                                        </p:attrNameLst>
                                      </p:cBhvr>
                                      <p:to>
                                        <p:strVal val="visible"/>
                                      </p:to>
                                    </p:set>
                                    <p:animEffect transition="in" filter="fade">
                                      <p:cBhvr>
                                        <p:cTn id="72" dur="500"/>
                                        <p:tgtEl>
                                          <p:spTgt spid="8">
                                            <p:graphicEl>
                                              <a:dgm id="{5F8522FE-2906-4EA6-9D83-E5DAC3161C8E}"/>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graphicEl>
                                              <a:dgm id="{E5867555-1B31-412F-8584-9B74FE848DBA}"/>
                                            </p:graphicEl>
                                          </p:spTgt>
                                        </p:tgtEl>
                                        <p:attrNameLst>
                                          <p:attrName>style.visibility</p:attrName>
                                        </p:attrNameLst>
                                      </p:cBhvr>
                                      <p:to>
                                        <p:strVal val="visible"/>
                                      </p:to>
                                    </p:set>
                                    <p:animEffect transition="in" filter="fade">
                                      <p:cBhvr>
                                        <p:cTn id="77" dur="500"/>
                                        <p:tgtEl>
                                          <p:spTgt spid="8">
                                            <p:graphicEl>
                                              <a:dgm id="{E5867555-1B31-412F-8584-9B74FE848DBA}"/>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
                                            <p:graphicEl>
                                              <a:dgm id="{34BCE1CF-9E46-4065-A86C-45C0FCEF6043}"/>
                                            </p:graphicEl>
                                          </p:spTgt>
                                        </p:tgtEl>
                                        <p:attrNameLst>
                                          <p:attrName>style.visibility</p:attrName>
                                        </p:attrNameLst>
                                      </p:cBhvr>
                                      <p:to>
                                        <p:strVal val="visible"/>
                                      </p:to>
                                    </p:set>
                                    <p:animEffect transition="in" filter="fade">
                                      <p:cBhvr>
                                        <p:cTn id="82" dur="500"/>
                                        <p:tgtEl>
                                          <p:spTgt spid="8">
                                            <p:graphicEl>
                                              <a:dgm id="{34BCE1CF-9E46-4065-A86C-45C0FCEF604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LIC subsidiaries (may be outdated data)</a:t>
            </a:r>
            <a:endParaRPr lang="en-US" dirty="0"/>
          </a:p>
        </p:txBody>
      </p:sp>
    </p:spTree>
    <p:extLst>
      <p:ext uri="{BB962C8B-B14F-4D97-AF65-F5344CB8AC3E}">
        <p14:creationId xmlns="" xmlns:p14="http://schemas.microsoft.com/office/powerpoint/2010/main" val="35443774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 xmlns:p14="http://schemas.microsoft.com/office/powerpoint/2010/main" val="2898040407"/>
              </p:ext>
            </p:extLst>
          </p:nvPr>
        </p:nvGraphicFramePr>
        <p:xfrm>
          <a:off x="-1" y="250166"/>
          <a:ext cx="11956211" cy="6426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2111286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05800" y="84209"/>
            <a:ext cx="6030400" cy="6607220"/>
          </a:xfrm>
          <a:prstGeom prst="rect">
            <a:avLst/>
          </a:prstGeom>
        </p:spPr>
      </p:pic>
      <p:sp>
        <p:nvSpPr>
          <p:cNvPr id="5" name="Pentagon 4"/>
          <p:cNvSpPr/>
          <p:nvPr/>
        </p:nvSpPr>
        <p:spPr>
          <a:xfrm>
            <a:off x="7608497" y="2965125"/>
            <a:ext cx="1966823" cy="845388"/>
          </a:xfrm>
          <a:prstGeom prst="homePlat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National Insurance</a:t>
            </a:r>
            <a:endParaRPr lang="en-US" sz="2400" dirty="0">
              <a:latin typeface="Franklin Gothic Medium Cond" panose="020B0606030402020204" pitchFamily="34" charset="0"/>
            </a:endParaRPr>
          </a:p>
        </p:txBody>
      </p:sp>
      <p:sp>
        <p:nvSpPr>
          <p:cNvPr id="6" name="Pentagon 5"/>
          <p:cNvSpPr/>
          <p:nvPr/>
        </p:nvSpPr>
        <p:spPr>
          <a:xfrm>
            <a:off x="1061050" y="3786996"/>
            <a:ext cx="2996076" cy="595223"/>
          </a:xfrm>
          <a:prstGeom prst="homePlat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New India Assurance</a:t>
            </a:r>
            <a:endParaRPr lang="en-US" sz="2400" dirty="0">
              <a:latin typeface="Franklin Gothic Medium Cond" panose="020B0606030402020204" pitchFamily="34" charset="0"/>
            </a:endParaRPr>
          </a:p>
        </p:txBody>
      </p:sp>
      <p:sp>
        <p:nvSpPr>
          <p:cNvPr id="7" name="Pentagon 6"/>
          <p:cNvSpPr/>
          <p:nvPr/>
        </p:nvSpPr>
        <p:spPr>
          <a:xfrm>
            <a:off x="6221000" y="5322498"/>
            <a:ext cx="2996076" cy="595223"/>
          </a:xfrm>
          <a:prstGeom prst="homePlat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United India</a:t>
            </a:r>
            <a:endParaRPr lang="en-US" sz="2400" dirty="0">
              <a:latin typeface="Franklin Gothic Medium Cond" panose="020B0606030402020204" pitchFamily="34" charset="0"/>
            </a:endParaRPr>
          </a:p>
        </p:txBody>
      </p:sp>
      <p:sp>
        <p:nvSpPr>
          <p:cNvPr id="8" name="Pentagon 7"/>
          <p:cNvSpPr/>
          <p:nvPr/>
        </p:nvSpPr>
        <p:spPr>
          <a:xfrm>
            <a:off x="1994056" y="1637991"/>
            <a:ext cx="2996076" cy="595223"/>
          </a:xfrm>
          <a:prstGeom prst="homePlat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Oriental (‘47)</a:t>
            </a:r>
            <a:endParaRPr lang="en-US" sz="2400" dirty="0">
              <a:latin typeface="Franklin Gothic Medium Cond" panose="020B0606030402020204" pitchFamily="34" charset="0"/>
            </a:endParaRPr>
          </a:p>
        </p:txBody>
      </p:sp>
      <p:sp>
        <p:nvSpPr>
          <p:cNvPr id="9" name="Rectangle 8"/>
          <p:cNvSpPr/>
          <p:nvPr/>
        </p:nvSpPr>
        <p:spPr>
          <a:xfrm>
            <a:off x="8006667" y="73221"/>
            <a:ext cx="2996076" cy="97057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Public sector General insurance companies</a:t>
            </a:r>
            <a:endParaRPr lang="en-US" sz="2400" dirty="0">
              <a:latin typeface="Franklin Gothic Medium Cond" panose="020B0606030402020204" pitchFamily="34" charset="0"/>
            </a:endParaRPr>
          </a:p>
        </p:txBody>
      </p:sp>
    </p:spTree>
    <p:extLst>
      <p:ext uri="{BB962C8B-B14F-4D97-AF65-F5344CB8AC3E}">
        <p14:creationId xmlns="" xmlns:p14="http://schemas.microsoft.com/office/powerpoint/2010/main" val="231814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 xmlns:p14="http://schemas.microsoft.com/office/powerpoint/2010/main" val="3217128594"/>
              </p:ext>
            </p:extLst>
          </p:nvPr>
        </p:nvGraphicFramePr>
        <p:xfrm>
          <a:off x="838200" y="914400"/>
          <a:ext cx="10515600" cy="5705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normAutofit fontScale="90000"/>
          </a:bodyPr>
          <a:lstStyle/>
          <a:p>
            <a:r>
              <a:rPr lang="en-US" dirty="0" smtClean="0"/>
              <a:t>(4 + 2) Public sector General insurance Co. LTD</a:t>
            </a:r>
            <a:endParaRPr lang="en-US" dirty="0"/>
          </a:p>
        </p:txBody>
      </p:sp>
    </p:spTree>
    <p:extLst>
      <p:ext uri="{BB962C8B-B14F-4D97-AF65-F5344CB8AC3E}">
        <p14:creationId xmlns="" xmlns:p14="http://schemas.microsoft.com/office/powerpoint/2010/main" val="7121451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 xmlns:p14="http://schemas.microsoft.com/office/powerpoint/2010/main" val="1179126695"/>
              </p:ext>
            </p:extLst>
          </p:nvPr>
        </p:nvGraphicFramePr>
        <p:xfrm>
          <a:off x="838200" y="914400"/>
          <a:ext cx="10515600" cy="5705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normAutofit fontScale="90000"/>
          </a:bodyPr>
          <a:lstStyle/>
          <a:p>
            <a:r>
              <a:rPr lang="en-US" dirty="0" smtClean="0"/>
              <a:t>(4 + 2) Public sector General insurance Co. LTD</a:t>
            </a:r>
            <a:endParaRPr lang="en-US" dirty="0"/>
          </a:p>
        </p:txBody>
      </p:sp>
    </p:spTree>
    <p:extLst>
      <p:ext uri="{BB962C8B-B14F-4D97-AF65-F5344CB8AC3E}">
        <p14:creationId xmlns="" xmlns:p14="http://schemas.microsoft.com/office/powerpoint/2010/main" val="15414447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1972: General insurance Nationalization Act</a:t>
            </a:r>
            <a:endParaRPr lang="en-US" dirty="0"/>
          </a:p>
        </p:txBody>
      </p:sp>
      <p:graphicFrame>
        <p:nvGraphicFramePr>
          <p:cNvPr id="4" name="Content Placeholder 8"/>
          <p:cNvGraphicFramePr>
            <a:graphicFrameLocks noGrp="1"/>
          </p:cNvGraphicFramePr>
          <p:nvPr>
            <p:ph idx="1"/>
            <p:extLst>
              <p:ext uri="{D42A27DB-BD31-4B8C-83A1-F6EECF244321}">
                <p14:modId xmlns="" xmlns:p14="http://schemas.microsoft.com/office/powerpoint/2010/main" val="4062526156"/>
              </p:ext>
            </p:extLst>
          </p:nvPr>
        </p:nvGraphicFramePr>
        <p:xfrm>
          <a:off x="73151" y="914400"/>
          <a:ext cx="11917565" cy="5724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7897167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rmAutofit/>
          </a:bodyPr>
          <a:lstStyle/>
          <a:p>
            <a:r>
              <a:rPr lang="en-US" dirty="0"/>
              <a:t>GIC should only look after reinsurance business.</a:t>
            </a:r>
          </a:p>
          <a:p>
            <a:r>
              <a:rPr lang="en-US" dirty="0" smtClean="0"/>
              <a:t>Free </a:t>
            </a:r>
            <a:r>
              <a:rPr lang="en-US" dirty="0"/>
              <a:t>GIC’s 4 subsidiaries</a:t>
            </a:r>
          </a:p>
          <a:p>
            <a:r>
              <a:rPr lang="en-US" dirty="0" smtClean="0"/>
              <a:t>Bring down Government ownership from 100% to 50% in public insurance cos. </a:t>
            </a:r>
          </a:p>
        </p:txBody>
      </p:sp>
      <p:sp>
        <p:nvSpPr>
          <p:cNvPr id="12" name="Title 11"/>
          <p:cNvSpPr>
            <a:spLocks noGrp="1"/>
          </p:cNvSpPr>
          <p:nvPr>
            <p:ph type="title"/>
          </p:nvPr>
        </p:nvSpPr>
        <p:spPr/>
        <p:txBody>
          <a:bodyPr/>
          <a:lstStyle/>
          <a:p>
            <a:r>
              <a:rPr lang="en-US" dirty="0" smtClean="0"/>
              <a:t>Malhotra Committee</a:t>
            </a:r>
            <a:endParaRPr lang="en-US" dirty="0"/>
          </a:p>
        </p:txBody>
      </p:sp>
      <p:sp>
        <p:nvSpPr>
          <p:cNvPr id="14" name="Text Placeholder 13"/>
          <p:cNvSpPr>
            <a:spLocks noGrp="1"/>
          </p:cNvSpPr>
          <p:nvPr>
            <p:ph type="body" sz="quarter" idx="13"/>
          </p:nvPr>
        </p:nvSpPr>
        <p:spPr/>
        <p:txBody>
          <a:bodyPr/>
          <a:lstStyle/>
          <a:p>
            <a:r>
              <a:rPr lang="en-US" dirty="0" smtClean="0"/>
              <a:t>1993-94</a:t>
            </a:r>
            <a:endParaRPr lang="en-US" dirty="0"/>
          </a:p>
        </p:txBody>
      </p:sp>
      <p:pic>
        <p:nvPicPr>
          <p:cNvPr id="6" name="Content Placeholder 1"/>
          <p:cNvPicPr>
            <a:picLocks noGrp="1" noChangeAspect="1"/>
          </p:cNvPicPr>
          <p:nvPr>
            <p:ph sz="quarter" idx="14"/>
          </p:nvPr>
        </p:nvPicPr>
        <p:blipFill>
          <a:blip r:embed="rId2"/>
          <a:stretch>
            <a:fillRect/>
          </a:stretch>
        </p:blipFill>
        <p:spPr>
          <a:xfrm>
            <a:off x="9470307" y="3412876"/>
            <a:ext cx="1912786" cy="2088061"/>
          </a:xfrm>
          <a:prstGeom prst="rect">
            <a:avLst/>
          </a:prstGeom>
        </p:spPr>
      </p:pic>
    </p:spTree>
    <p:extLst>
      <p:ext uri="{BB962C8B-B14F-4D97-AF65-F5344CB8AC3E}">
        <p14:creationId xmlns="" xmlns:p14="http://schemas.microsoft.com/office/powerpoint/2010/main" val="39898794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In 2002-03</a:t>
            </a:r>
            <a:endParaRPr lang="en-US" dirty="0"/>
          </a:p>
        </p:txBody>
      </p:sp>
      <p:graphicFrame>
        <p:nvGraphicFramePr>
          <p:cNvPr id="4" name="Content Placeholder 8"/>
          <p:cNvGraphicFramePr>
            <a:graphicFrameLocks noGrp="1"/>
          </p:cNvGraphicFramePr>
          <p:nvPr>
            <p:ph idx="1"/>
            <p:extLst>
              <p:ext uri="{D42A27DB-BD31-4B8C-83A1-F6EECF244321}">
                <p14:modId xmlns="" xmlns:p14="http://schemas.microsoft.com/office/powerpoint/2010/main" val="3614391371"/>
              </p:ext>
            </p:extLst>
          </p:nvPr>
        </p:nvGraphicFramePr>
        <p:xfrm>
          <a:off x="73152" y="914400"/>
          <a:ext cx="7580376" cy="5724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ight Brace 1"/>
          <p:cNvSpPr/>
          <p:nvPr/>
        </p:nvSpPr>
        <p:spPr>
          <a:xfrm>
            <a:off x="7095744" y="1033272"/>
            <a:ext cx="329184" cy="4480560"/>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p:cNvSpPr/>
          <p:nvPr/>
        </p:nvSpPr>
        <p:spPr>
          <a:xfrm>
            <a:off x="7562088" y="969264"/>
            <a:ext cx="4454508" cy="3849624"/>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C000"/>
                </a:solidFill>
                <a:latin typeface="Franklin Gothic Medium Cond" panose="020B0606030402020204" pitchFamily="34" charset="0"/>
              </a:rPr>
              <a:t>2015: They can seek </a:t>
            </a:r>
            <a:r>
              <a:rPr lang="en-US" sz="3200" dirty="0" err="1" smtClean="0">
                <a:solidFill>
                  <a:srgbClr val="FFC000"/>
                </a:solidFill>
                <a:latin typeface="Franklin Gothic Medium Cond" panose="020B0606030402020204" pitchFamily="34" charset="0"/>
              </a:rPr>
              <a:t>addl</a:t>
            </a:r>
            <a:r>
              <a:rPr lang="en-US" sz="3200" dirty="0" err="1">
                <a:solidFill>
                  <a:srgbClr val="FFC000"/>
                </a:solidFill>
                <a:latin typeface="Franklin Gothic Medium Cond" panose="020B0606030402020204" pitchFamily="34" charset="0"/>
              </a:rPr>
              <a:t>.</a:t>
            </a:r>
            <a:r>
              <a:rPr lang="en-US" sz="3200" dirty="0" err="1" smtClean="0">
                <a:solidFill>
                  <a:srgbClr val="FFC000"/>
                </a:solidFill>
                <a:latin typeface="Franklin Gothic Medium Cond" panose="020B0606030402020204" pitchFamily="34" charset="0"/>
              </a:rPr>
              <a:t>funding</a:t>
            </a:r>
            <a:r>
              <a:rPr lang="en-US" sz="3200" dirty="0" smtClean="0">
                <a:solidFill>
                  <a:srgbClr val="FFC000"/>
                </a:solidFill>
                <a:latin typeface="Franklin Gothic Medium Cond" panose="020B0606030402020204" pitchFamily="34" charset="0"/>
              </a:rPr>
              <a:t>, provided that Government ownership is not diluted below 51%</a:t>
            </a:r>
          </a:p>
          <a:p>
            <a:pPr algn="ctr"/>
            <a:r>
              <a:rPr lang="en-US" sz="3200" dirty="0" smtClean="0">
                <a:solidFill>
                  <a:srgbClr val="FFC000"/>
                </a:solidFill>
                <a:latin typeface="Franklin Gothic Medium Cond" panose="020B0606030402020204" pitchFamily="34" charset="0"/>
              </a:rPr>
              <a:t>Pro: addl. Funding=rural penetration</a:t>
            </a:r>
            <a:endParaRPr lang="en-US" sz="3200" dirty="0">
              <a:solidFill>
                <a:srgbClr val="FFC000"/>
              </a:solidFill>
              <a:latin typeface="Franklin Gothic Medium Cond" panose="020B0606030402020204" pitchFamily="34" charset="0"/>
            </a:endParaRPr>
          </a:p>
        </p:txBody>
      </p:sp>
      <p:pic>
        <p:nvPicPr>
          <p:cNvPr id="6" name="Picture 5"/>
          <p:cNvPicPr>
            <a:picLocks noChangeAspect="1"/>
          </p:cNvPicPr>
          <p:nvPr/>
        </p:nvPicPr>
        <p:blipFill>
          <a:blip r:embed="rId6"/>
          <a:stretch>
            <a:fillRect/>
          </a:stretch>
        </p:blipFill>
        <p:spPr>
          <a:xfrm>
            <a:off x="7342632" y="5751581"/>
            <a:ext cx="4477109" cy="1095462"/>
          </a:xfrm>
          <a:prstGeom prst="rect">
            <a:avLst/>
          </a:prstGeom>
        </p:spPr>
      </p:pic>
      <p:sp>
        <p:nvSpPr>
          <p:cNvPr id="7" name="Up Arrow 6"/>
          <p:cNvSpPr/>
          <p:nvPr/>
        </p:nvSpPr>
        <p:spPr>
          <a:xfrm>
            <a:off x="9290304" y="4681728"/>
            <a:ext cx="640080" cy="10698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4346702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stretch>
            <a:fillRect/>
          </a:stretch>
        </p:blipFill>
        <p:spPr>
          <a:xfrm>
            <a:off x="8882063" y="3651421"/>
            <a:ext cx="3089275" cy="1610971"/>
          </a:xfrm>
          <a:prstGeom prst="rect">
            <a:avLst/>
          </a:prstGeom>
        </p:spPr>
      </p:pic>
      <p:sp>
        <p:nvSpPr>
          <p:cNvPr id="5" name="Content Placeholder 4"/>
          <p:cNvSpPr>
            <a:spLocks noGrp="1"/>
          </p:cNvSpPr>
          <p:nvPr>
            <p:ph idx="1"/>
          </p:nvPr>
        </p:nvSpPr>
        <p:spPr/>
        <p:txBody>
          <a:bodyPr/>
          <a:lstStyle/>
          <a:p>
            <a:r>
              <a:rPr lang="en-US" dirty="0" smtClean="0"/>
              <a:t>Export </a:t>
            </a:r>
            <a:r>
              <a:rPr lang="en-US" dirty="0"/>
              <a:t>Credit &amp; Guarantee Corporation of India ltd (‘52) </a:t>
            </a:r>
            <a:br>
              <a:rPr lang="en-US" dirty="0"/>
            </a:br>
            <a:r>
              <a:rPr lang="en-US" dirty="0"/>
              <a:t>name changed in </a:t>
            </a:r>
            <a:r>
              <a:rPr lang="en-US" dirty="0" smtClean="0"/>
              <a:t>’83</a:t>
            </a:r>
          </a:p>
          <a:p>
            <a:r>
              <a:rPr lang="en-US" dirty="0" smtClean="0"/>
              <a:t>Commerce Ministry has “National Export insurance Account” (NEIA, in 2006) for projects where ECGC can’t accept clients due to business reasons. </a:t>
            </a:r>
            <a:endParaRPr lang="en-US" dirty="0"/>
          </a:p>
          <a:p>
            <a:endParaRPr lang="en-US" dirty="0" smtClean="0"/>
          </a:p>
        </p:txBody>
      </p:sp>
      <p:sp>
        <p:nvSpPr>
          <p:cNvPr id="4" name="Title 3"/>
          <p:cNvSpPr>
            <a:spLocks noGrp="1"/>
          </p:cNvSpPr>
          <p:nvPr>
            <p:ph type="title"/>
          </p:nvPr>
        </p:nvSpPr>
        <p:spPr/>
        <p:txBody>
          <a:bodyPr/>
          <a:lstStyle/>
          <a:p>
            <a:r>
              <a:rPr lang="en-US" dirty="0" smtClean="0"/>
              <a:t>5</a:t>
            </a:r>
            <a:r>
              <a:rPr lang="en-US" baseline="30000" dirty="0" smtClean="0"/>
              <a:t>th</a:t>
            </a:r>
            <a:r>
              <a:rPr lang="en-US" dirty="0" smtClean="0"/>
              <a:t> Government company</a:t>
            </a:r>
            <a:endParaRPr lang="en-US" dirty="0"/>
          </a:p>
        </p:txBody>
      </p:sp>
      <p:sp>
        <p:nvSpPr>
          <p:cNvPr id="6" name="Text Placeholder 5"/>
          <p:cNvSpPr>
            <a:spLocks noGrp="1"/>
          </p:cNvSpPr>
          <p:nvPr>
            <p:ph type="body" sz="quarter" idx="13"/>
          </p:nvPr>
        </p:nvSpPr>
        <p:spPr/>
        <p:txBody>
          <a:bodyPr/>
          <a:lstStyle/>
          <a:p>
            <a:r>
              <a:rPr lang="en-US" dirty="0" smtClean="0"/>
              <a:t>Gen. </a:t>
            </a:r>
            <a:r>
              <a:rPr lang="en-US" dirty="0" err="1" smtClean="0"/>
              <a:t>insu</a:t>
            </a:r>
            <a:endParaRPr lang="en-US" dirty="0"/>
          </a:p>
        </p:txBody>
      </p:sp>
    </p:spTree>
    <p:extLst>
      <p:ext uri="{BB962C8B-B14F-4D97-AF65-F5344CB8AC3E}">
        <p14:creationId xmlns="" xmlns:p14="http://schemas.microsoft.com/office/powerpoint/2010/main" val="29240916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22"/>
          <p:cNvGraphicFramePr>
            <a:graphicFrameLocks noGrp="1"/>
          </p:cNvGraphicFramePr>
          <p:nvPr>
            <p:ph idx="1"/>
            <p:extLst/>
          </p:nvPr>
        </p:nvGraphicFramePr>
        <p:xfrm>
          <a:off x="474453" y="914400"/>
          <a:ext cx="10879347" cy="5693434"/>
        </p:xfrm>
        <a:graphic>
          <a:graphicData uri="http://schemas.openxmlformats.org/drawingml/2006/chart">
            <c:chart xmlns:c="http://schemas.openxmlformats.org/drawingml/2006/chart" xmlns:r="http://schemas.openxmlformats.org/officeDocument/2006/relationships" r:id="rId3"/>
          </a:graphicData>
        </a:graphic>
      </p:graphicFrame>
      <p:sp>
        <p:nvSpPr>
          <p:cNvPr id="14" name="Title 13"/>
          <p:cNvSpPr>
            <a:spLocks noGrp="1"/>
          </p:cNvSpPr>
          <p:nvPr>
            <p:ph type="title"/>
          </p:nvPr>
        </p:nvSpPr>
        <p:spPr/>
        <p:txBody>
          <a:bodyPr>
            <a:noAutofit/>
          </a:bodyPr>
          <a:lstStyle/>
          <a:p>
            <a:r>
              <a:rPr lang="en-US" sz="3600" dirty="0" smtClean="0"/>
              <a:t>6</a:t>
            </a:r>
            <a:r>
              <a:rPr lang="en-US" sz="3600" baseline="30000" dirty="0" smtClean="0"/>
              <a:t>th</a:t>
            </a:r>
            <a:r>
              <a:rPr lang="en-US" sz="3600" dirty="0" smtClean="0"/>
              <a:t> Agriculture insurance Company ltd. (2002)</a:t>
            </a:r>
            <a:endParaRPr lang="en-US" sz="3600" dirty="0"/>
          </a:p>
        </p:txBody>
      </p:sp>
    </p:spTree>
    <p:extLst>
      <p:ext uri="{BB962C8B-B14F-4D97-AF65-F5344CB8AC3E}">
        <p14:creationId xmlns="" xmlns:p14="http://schemas.microsoft.com/office/powerpoint/2010/main" val="414453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graphicEl>
                                              <a:chart seriesIdx="-3" categoryIdx="-3" bldStep="gridLegend"/>
                                            </p:graphicEl>
                                          </p:spTgt>
                                        </p:tgtEl>
                                        <p:attrNameLst>
                                          <p:attrName>style.visibility</p:attrName>
                                        </p:attrNameLst>
                                      </p:cBhvr>
                                      <p:to>
                                        <p:strVal val="visible"/>
                                      </p:to>
                                    </p:set>
                                    <p:animEffect transition="in" filter="fade">
                                      <p:cBhvr>
                                        <p:cTn id="7" dur="500"/>
                                        <p:tgtEl>
                                          <p:spTgt spid="2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graphicEl>
                                              <a:chart seriesIdx="-4" categoryIdx="0" bldStep="category"/>
                                            </p:graphicEl>
                                          </p:spTgt>
                                        </p:tgtEl>
                                        <p:attrNameLst>
                                          <p:attrName>style.visibility</p:attrName>
                                        </p:attrNameLst>
                                      </p:cBhvr>
                                      <p:to>
                                        <p:strVal val="visible"/>
                                      </p:to>
                                    </p:set>
                                    <p:animEffect transition="in" filter="fade">
                                      <p:cBhvr>
                                        <p:cTn id="12" dur="500"/>
                                        <p:tgtEl>
                                          <p:spTgt spid="23">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graphicEl>
                                              <a:chart seriesIdx="-4" categoryIdx="1" bldStep="category"/>
                                            </p:graphicEl>
                                          </p:spTgt>
                                        </p:tgtEl>
                                        <p:attrNameLst>
                                          <p:attrName>style.visibility</p:attrName>
                                        </p:attrNameLst>
                                      </p:cBhvr>
                                      <p:to>
                                        <p:strVal val="visible"/>
                                      </p:to>
                                    </p:set>
                                    <p:animEffect transition="in" filter="fade">
                                      <p:cBhvr>
                                        <p:cTn id="17" dur="500"/>
                                        <p:tgtEl>
                                          <p:spTgt spid="23">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graphicEl>
                                              <a:chart seriesIdx="-4" categoryIdx="2" bldStep="category"/>
                                            </p:graphicEl>
                                          </p:spTgt>
                                        </p:tgtEl>
                                        <p:attrNameLst>
                                          <p:attrName>style.visibility</p:attrName>
                                        </p:attrNameLst>
                                      </p:cBhvr>
                                      <p:to>
                                        <p:strVal val="visible"/>
                                      </p:to>
                                    </p:set>
                                    <p:animEffect transition="in" filter="fade">
                                      <p:cBhvr>
                                        <p:cTn id="22" dur="500"/>
                                        <p:tgtEl>
                                          <p:spTgt spid="23">
                                            <p:graphicEl>
                                              <a:chart seriesIdx="-4" categoryIdx="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stretch>
            <a:fillRect/>
          </a:stretch>
        </p:blipFill>
        <p:spPr>
          <a:xfrm>
            <a:off x="9183664" y="2736850"/>
            <a:ext cx="2486073" cy="3440113"/>
          </a:xfrm>
          <a:prstGeom prst="rect">
            <a:avLst/>
          </a:prstGeom>
        </p:spPr>
      </p:pic>
      <p:sp>
        <p:nvSpPr>
          <p:cNvPr id="5" name="Content Placeholder 4"/>
          <p:cNvSpPr>
            <a:spLocks noGrp="1"/>
          </p:cNvSpPr>
          <p:nvPr>
            <p:ph idx="1"/>
          </p:nvPr>
        </p:nvSpPr>
        <p:spPr/>
        <p:txBody>
          <a:bodyPr/>
          <a:lstStyle/>
          <a:p>
            <a:r>
              <a:rPr lang="en-US" dirty="0" smtClean="0"/>
              <a:t>Born in Bengal, economist</a:t>
            </a:r>
          </a:p>
          <a:p>
            <a:r>
              <a:rPr lang="en-US" dirty="0" smtClean="0"/>
              <a:t>1942: report- social insurance</a:t>
            </a:r>
          </a:p>
          <a:p>
            <a:r>
              <a:rPr lang="en-US" dirty="0" smtClean="0"/>
              <a:t>1945: PM Clement Attlee (Labour) replaced PM Winston Churchill (Conservative)</a:t>
            </a:r>
          </a:p>
          <a:p>
            <a:r>
              <a:rPr lang="en-US" dirty="0" smtClean="0"/>
              <a:t>Attlee promised to implement </a:t>
            </a:r>
            <a:r>
              <a:rPr lang="en-US" dirty="0" err="1" smtClean="0"/>
              <a:t>Beveridge</a:t>
            </a:r>
            <a:r>
              <a:rPr lang="en-US" dirty="0" smtClean="0"/>
              <a:t> report- </a:t>
            </a:r>
            <a:r>
              <a:rPr lang="en-US" dirty="0"/>
              <a:t>Social security from cradle to </a:t>
            </a:r>
            <a:r>
              <a:rPr lang="en-US" dirty="0" smtClean="0"/>
              <a:t>grave; Free </a:t>
            </a:r>
            <a:r>
              <a:rPr lang="en-US" dirty="0"/>
              <a:t>medical treatment to </a:t>
            </a:r>
            <a:r>
              <a:rPr lang="en-US" dirty="0" smtClean="0"/>
              <a:t>all.</a:t>
            </a:r>
            <a:endParaRPr lang="en-US" dirty="0"/>
          </a:p>
          <a:p>
            <a:endParaRPr lang="en-US" dirty="0" smtClean="0"/>
          </a:p>
          <a:p>
            <a:endParaRPr lang="en-US" dirty="0" smtClean="0"/>
          </a:p>
          <a:p>
            <a:endParaRPr lang="en-US" dirty="0" smtClean="0"/>
          </a:p>
          <a:p>
            <a:endParaRPr lang="en-US" dirty="0" smtClean="0"/>
          </a:p>
          <a:p>
            <a:endParaRPr lang="en-US" dirty="0"/>
          </a:p>
        </p:txBody>
      </p:sp>
      <p:sp>
        <p:nvSpPr>
          <p:cNvPr id="4" name="Title 3"/>
          <p:cNvSpPr>
            <a:spLocks noGrp="1"/>
          </p:cNvSpPr>
          <p:nvPr>
            <p:ph type="title"/>
          </p:nvPr>
        </p:nvSpPr>
        <p:spPr/>
        <p:txBody>
          <a:bodyPr/>
          <a:lstStyle/>
          <a:p>
            <a:r>
              <a:rPr lang="en-US" dirty="0" smtClean="0"/>
              <a:t>Sir William </a:t>
            </a:r>
            <a:r>
              <a:rPr lang="en-US" dirty="0" err="1" smtClean="0"/>
              <a:t>Beveridge</a:t>
            </a:r>
            <a:r>
              <a:rPr lang="en-US" dirty="0" smtClean="0"/>
              <a:t/>
            </a:r>
            <a:br>
              <a:rPr lang="en-US" dirty="0" smtClean="0"/>
            </a:br>
            <a:r>
              <a:rPr lang="en-US" dirty="0" smtClean="0"/>
              <a:t>(1879-1963)</a:t>
            </a:r>
            <a:endParaRPr lang="en-US" dirty="0"/>
          </a:p>
        </p:txBody>
      </p:sp>
      <p:sp>
        <p:nvSpPr>
          <p:cNvPr id="6" name="Text Placeholder 5"/>
          <p:cNvSpPr>
            <a:spLocks noGrp="1"/>
          </p:cNvSpPr>
          <p:nvPr>
            <p:ph type="body" sz="quarter" idx="13"/>
          </p:nvPr>
        </p:nvSpPr>
        <p:spPr/>
        <p:txBody>
          <a:bodyPr/>
          <a:lstStyle/>
          <a:p>
            <a:r>
              <a:rPr lang="en-US" dirty="0" smtClean="0"/>
              <a:t>SS</a:t>
            </a:r>
            <a:endParaRPr lang="en-US" dirty="0"/>
          </a:p>
        </p:txBody>
      </p:sp>
    </p:spTree>
    <p:extLst>
      <p:ext uri="{BB962C8B-B14F-4D97-AF65-F5344CB8AC3E}">
        <p14:creationId xmlns="" xmlns:p14="http://schemas.microsoft.com/office/powerpoint/2010/main" val="18030202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NAIS</a:t>
            </a:r>
            <a:endParaRPr lang="en-US" dirty="0"/>
          </a:p>
        </p:txBody>
      </p:sp>
      <p:sp>
        <p:nvSpPr>
          <p:cNvPr id="10" name="Content Placeholder 9"/>
          <p:cNvSpPr>
            <a:spLocks noGrp="1"/>
          </p:cNvSpPr>
          <p:nvPr>
            <p:ph sz="half" idx="2"/>
          </p:nvPr>
        </p:nvSpPr>
        <p:spPr/>
        <p:txBody>
          <a:bodyPr/>
          <a:lstStyle/>
          <a:p>
            <a:r>
              <a:rPr lang="en-US" dirty="0" smtClean="0"/>
              <a:t>National Agri. Insurance scheme</a:t>
            </a:r>
          </a:p>
          <a:p>
            <a:r>
              <a:rPr lang="en-US" dirty="0" smtClean="0"/>
              <a:t>Compulsory for farmer taking crop loans</a:t>
            </a:r>
          </a:p>
          <a:p>
            <a:r>
              <a:rPr lang="en-US" dirty="0" smtClean="0"/>
              <a:t>individual approach: </a:t>
            </a:r>
            <a:r>
              <a:rPr lang="en-US" dirty="0"/>
              <a:t>Factor: </a:t>
            </a:r>
            <a:r>
              <a:rPr lang="en-US" dirty="0" smtClean="0"/>
              <a:t>$$ depend on Area yield</a:t>
            </a:r>
            <a:endParaRPr lang="en-US" dirty="0"/>
          </a:p>
        </p:txBody>
      </p:sp>
      <p:sp>
        <p:nvSpPr>
          <p:cNvPr id="11" name="Content Placeholder 10"/>
          <p:cNvSpPr>
            <a:spLocks noGrp="1"/>
          </p:cNvSpPr>
          <p:nvPr>
            <p:ph sz="quarter" idx="4"/>
          </p:nvPr>
        </p:nvSpPr>
        <p:spPr/>
        <p:txBody>
          <a:bodyPr/>
          <a:lstStyle/>
          <a:p>
            <a:r>
              <a:rPr lang="en-US" dirty="0" smtClean="0"/>
              <a:t>Weather based crop insurance scheme</a:t>
            </a:r>
          </a:p>
          <a:p>
            <a:r>
              <a:rPr lang="en-US" dirty="0" smtClean="0"/>
              <a:t>Voluntary</a:t>
            </a:r>
          </a:p>
          <a:p>
            <a:r>
              <a:rPr lang="en-US" dirty="0" smtClean="0"/>
              <a:t>crop loss – rain, heat, cyclones</a:t>
            </a:r>
          </a:p>
          <a:p>
            <a:r>
              <a:rPr lang="en-US" dirty="0" smtClean="0"/>
              <a:t>Area approach- pre-defined $$ given.</a:t>
            </a:r>
            <a:endParaRPr lang="en-US" dirty="0"/>
          </a:p>
        </p:txBody>
      </p:sp>
      <p:sp>
        <p:nvSpPr>
          <p:cNvPr id="12" name="Text Placeholder 11"/>
          <p:cNvSpPr>
            <a:spLocks noGrp="1"/>
          </p:cNvSpPr>
          <p:nvPr>
            <p:ph type="body" idx="13"/>
          </p:nvPr>
        </p:nvSpPr>
        <p:spPr/>
        <p:txBody>
          <a:bodyPr/>
          <a:lstStyle/>
          <a:p>
            <a:r>
              <a:rPr lang="en-US" dirty="0" smtClean="0"/>
              <a:t>WBCIS</a:t>
            </a:r>
            <a:endParaRPr lang="en-US" dirty="0"/>
          </a:p>
        </p:txBody>
      </p:sp>
      <p:pic>
        <p:nvPicPr>
          <p:cNvPr id="2" name="Content Placeholder 1"/>
          <p:cNvPicPr>
            <a:picLocks noGrp="1" noChangeAspect="1"/>
          </p:cNvPicPr>
          <p:nvPr>
            <p:ph sz="quarter" idx="14"/>
          </p:nvPr>
        </p:nvPicPr>
        <p:blipFill>
          <a:blip r:embed="rId2" cstate="print">
            <a:extLst>
              <a:ext uri="{28A0092B-C50C-407E-A947-70E740481C1C}">
                <a14:useLocalDpi xmlns="" xmlns:a14="http://schemas.microsoft.com/office/drawing/2010/main" val="0"/>
              </a:ext>
            </a:extLst>
          </a:blip>
          <a:stretch>
            <a:fillRect/>
          </a:stretch>
        </p:blipFill>
        <p:spPr>
          <a:xfrm>
            <a:off x="245534" y="5026981"/>
            <a:ext cx="2218341" cy="1579727"/>
          </a:xfrm>
        </p:spPr>
      </p:pic>
      <p:pic>
        <p:nvPicPr>
          <p:cNvPr id="3" name="Content Placeholder 2"/>
          <p:cNvPicPr>
            <a:picLocks noGrp="1" noChangeAspect="1"/>
          </p:cNvPicPr>
          <p:nvPr>
            <p:ph sz="quarter" idx="15"/>
          </p:nvPr>
        </p:nvPicPr>
        <p:blipFill>
          <a:blip r:embed="rId3" cstate="print">
            <a:extLst>
              <a:ext uri="{28A0092B-C50C-407E-A947-70E740481C1C}">
                <a14:useLocalDpi xmlns="" xmlns:a14="http://schemas.microsoft.com/office/drawing/2010/main" val="0"/>
              </a:ext>
            </a:extLst>
          </a:blip>
          <a:stretch>
            <a:fillRect/>
          </a:stretch>
        </p:blipFill>
        <p:spPr>
          <a:xfrm>
            <a:off x="9982200" y="5136030"/>
            <a:ext cx="2201863" cy="1470678"/>
          </a:xfrm>
        </p:spPr>
      </p:pic>
    </p:spTree>
    <p:extLst>
      <p:ext uri="{BB962C8B-B14F-4D97-AF65-F5344CB8AC3E}">
        <p14:creationId xmlns="" xmlns:p14="http://schemas.microsoft.com/office/powerpoint/2010/main" val="15827550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cstate="print">
            <a:extLst>
              <a:ext uri="{28A0092B-C50C-407E-A947-70E740481C1C}">
                <a14:useLocalDpi xmlns="" xmlns:a14="http://schemas.microsoft.com/office/drawing/2010/main" val="0"/>
              </a:ext>
            </a:extLst>
          </a:blip>
          <a:stretch>
            <a:fillRect/>
          </a:stretch>
        </p:blipFill>
        <p:spPr>
          <a:xfrm>
            <a:off x="8882611" y="3428206"/>
            <a:ext cx="3088178" cy="2057400"/>
          </a:xfrm>
        </p:spPr>
      </p:pic>
      <p:sp>
        <p:nvSpPr>
          <p:cNvPr id="9" name="Content Placeholder 8"/>
          <p:cNvSpPr>
            <a:spLocks noGrp="1"/>
          </p:cNvSpPr>
          <p:nvPr>
            <p:ph idx="1"/>
          </p:nvPr>
        </p:nvSpPr>
        <p:spPr/>
        <p:txBody>
          <a:bodyPr/>
          <a:lstStyle/>
          <a:p>
            <a:r>
              <a:rPr lang="en-US" dirty="0" smtClean="0"/>
              <a:t>Not compulsory</a:t>
            </a:r>
          </a:p>
          <a:p>
            <a:r>
              <a:rPr lang="en-US" dirty="0" smtClean="0"/>
              <a:t>Individual farm, individual crop based</a:t>
            </a:r>
          </a:p>
          <a:p>
            <a:r>
              <a:rPr lang="en-US" dirty="0" smtClean="0"/>
              <a:t>Only cover losses specified</a:t>
            </a:r>
          </a:p>
          <a:p>
            <a:r>
              <a:rPr lang="en-US" dirty="0" smtClean="0"/>
              <a:t>E.g. potato insurance: “contract farmers”</a:t>
            </a:r>
          </a:p>
          <a:p>
            <a:r>
              <a:rPr lang="en-US" dirty="0" smtClean="0"/>
              <a:t>Pulpwood insurance, coconut palm</a:t>
            </a:r>
          </a:p>
          <a:p>
            <a:pPr marL="0" indent="0">
              <a:buNone/>
            </a:pPr>
            <a:endParaRPr lang="en-US" dirty="0"/>
          </a:p>
        </p:txBody>
      </p:sp>
      <p:sp>
        <p:nvSpPr>
          <p:cNvPr id="8" name="Title 7"/>
          <p:cNvSpPr>
            <a:spLocks noGrp="1"/>
          </p:cNvSpPr>
          <p:nvPr>
            <p:ph type="title"/>
          </p:nvPr>
        </p:nvSpPr>
        <p:spPr/>
        <p:txBody>
          <a:bodyPr/>
          <a:lstStyle/>
          <a:p>
            <a:r>
              <a:rPr lang="en-US" dirty="0" smtClean="0"/>
              <a:t>Peril insurance products</a:t>
            </a:r>
            <a:endParaRPr lang="en-US" dirty="0"/>
          </a:p>
        </p:txBody>
      </p:sp>
      <p:sp>
        <p:nvSpPr>
          <p:cNvPr id="10" name="Text Placeholder 9"/>
          <p:cNvSpPr>
            <a:spLocks noGrp="1"/>
          </p:cNvSpPr>
          <p:nvPr>
            <p:ph type="body" sz="quarter" idx="13"/>
          </p:nvPr>
        </p:nvSpPr>
        <p:spPr/>
        <p:txBody>
          <a:bodyPr/>
          <a:lstStyle/>
          <a:p>
            <a:r>
              <a:rPr lang="en-US" sz="3600" dirty="0" smtClean="0"/>
              <a:t>Crop insurance</a:t>
            </a:r>
            <a:endParaRPr lang="en-US" sz="3600" dirty="0"/>
          </a:p>
        </p:txBody>
      </p:sp>
    </p:spTree>
    <p:extLst>
      <p:ext uri="{BB962C8B-B14F-4D97-AF65-F5344CB8AC3E}">
        <p14:creationId xmlns="" xmlns:p14="http://schemas.microsoft.com/office/powerpoint/2010/main" val="24012344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9115947" y="4106356"/>
            <a:ext cx="2621507" cy="701101"/>
          </a:xfrm>
          <a:prstGeom prst="rect">
            <a:avLst/>
          </a:prstGeom>
        </p:spPr>
      </p:pic>
      <p:sp>
        <p:nvSpPr>
          <p:cNvPr id="3" name="Content Placeholder 2"/>
          <p:cNvSpPr>
            <a:spLocks noGrp="1"/>
          </p:cNvSpPr>
          <p:nvPr>
            <p:ph idx="1"/>
          </p:nvPr>
        </p:nvSpPr>
        <p:spPr/>
        <p:txBody>
          <a:bodyPr/>
          <a:lstStyle/>
          <a:p>
            <a:r>
              <a:rPr lang="en-US" dirty="0" smtClean="0"/>
              <a:t>Deposit insurance and credit guarantee corporation (DICGC)</a:t>
            </a:r>
          </a:p>
          <a:p>
            <a:r>
              <a:rPr lang="en-US" dirty="0" smtClean="0"/>
              <a:t>100% RBI owned (1978)</a:t>
            </a:r>
          </a:p>
          <a:p>
            <a:r>
              <a:rPr lang="en-US" dirty="0" smtClean="0"/>
              <a:t>1 of the 4 </a:t>
            </a:r>
            <a:r>
              <a:rPr lang="en-US" dirty="0" err="1" smtClean="0"/>
              <a:t>Dy.Director</a:t>
            </a:r>
            <a:r>
              <a:rPr lang="en-US" dirty="0" smtClean="0"/>
              <a:t> of RBI is chairman of this body</a:t>
            </a:r>
          </a:p>
          <a:p>
            <a:r>
              <a:rPr lang="en-US" dirty="0" smtClean="0">
                <a:hlinkClick r:id="rId3"/>
              </a:rPr>
              <a:t>Link </a:t>
            </a:r>
            <a:r>
              <a:rPr lang="en-US" dirty="0" smtClean="0"/>
              <a:t>More details on function</a:t>
            </a:r>
          </a:p>
        </p:txBody>
      </p:sp>
      <p:sp>
        <p:nvSpPr>
          <p:cNvPr id="4" name="Title 3"/>
          <p:cNvSpPr>
            <a:spLocks noGrp="1"/>
          </p:cNvSpPr>
          <p:nvPr>
            <p:ph type="title"/>
          </p:nvPr>
        </p:nvSpPr>
        <p:spPr/>
        <p:txBody>
          <a:bodyPr/>
          <a:lstStyle/>
          <a:p>
            <a:r>
              <a:rPr lang="en-US" dirty="0" smtClean="0"/>
              <a:t>DICGC</a:t>
            </a:r>
            <a:endParaRPr lang="en-US" dirty="0"/>
          </a:p>
        </p:txBody>
      </p:sp>
      <p:sp>
        <p:nvSpPr>
          <p:cNvPr id="5" name="Text Placeholder 4"/>
          <p:cNvSpPr>
            <a:spLocks noGrp="1"/>
          </p:cNvSpPr>
          <p:nvPr>
            <p:ph type="body" sz="quarter" idx="13"/>
          </p:nvPr>
        </p:nvSpPr>
        <p:spPr/>
        <p:txBody>
          <a:bodyPr/>
          <a:lstStyle/>
          <a:p>
            <a:r>
              <a:rPr lang="en-US" dirty="0" smtClean="0"/>
              <a:t>banking</a:t>
            </a:r>
            <a:endParaRPr lang="en-US" dirty="0"/>
          </a:p>
        </p:txBody>
      </p:sp>
    </p:spTree>
    <p:extLst>
      <p:ext uri="{BB962C8B-B14F-4D97-AF65-F5344CB8AC3E}">
        <p14:creationId xmlns="" xmlns:p14="http://schemas.microsoft.com/office/powerpoint/2010/main" val="3223140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 xmlns:p14="http://schemas.microsoft.com/office/powerpoint/2010/main" val="2418011883"/>
              </p:ext>
            </p:extLst>
          </p:nvPr>
        </p:nvGraphicFramePr>
        <p:xfrm>
          <a:off x="189781" y="914401"/>
          <a:ext cx="11680165" cy="5857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General insurance business</a:t>
            </a:r>
            <a:endParaRPr lang="en-US" dirty="0"/>
          </a:p>
        </p:txBody>
      </p:sp>
    </p:spTree>
    <p:extLst>
      <p:ext uri="{BB962C8B-B14F-4D97-AF65-F5344CB8AC3E}">
        <p14:creationId xmlns="" xmlns:p14="http://schemas.microsoft.com/office/powerpoint/2010/main" val="5571231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 xmlns:p14="http://schemas.microsoft.com/office/powerpoint/2010/main" val="2704759888"/>
              </p:ext>
            </p:extLst>
          </p:nvPr>
        </p:nvGraphicFramePr>
        <p:xfrm>
          <a:off x="-1" y="250166"/>
          <a:ext cx="11956211" cy="6426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own Arrow Callout 1"/>
          <p:cNvSpPr/>
          <p:nvPr/>
        </p:nvSpPr>
        <p:spPr>
          <a:xfrm>
            <a:off x="2424023" y="1880558"/>
            <a:ext cx="4339086" cy="1173193"/>
          </a:xfrm>
          <a:prstGeom prst="downArrowCallou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Entry of Private sector?</a:t>
            </a:r>
            <a:endParaRPr lang="en-US" sz="3200" dirty="0"/>
          </a:p>
        </p:txBody>
      </p:sp>
    </p:spTree>
    <p:extLst>
      <p:ext uri="{BB962C8B-B14F-4D97-AF65-F5344CB8AC3E}">
        <p14:creationId xmlns="" xmlns:p14="http://schemas.microsoft.com/office/powerpoint/2010/main" val="30816017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Banking</a:t>
            </a:r>
            <a:endParaRPr lang="en-US" dirty="0"/>
          </a:p>
        </p:txBody>
      </p:sp>
      <p:sp>
        <p:nvSpPr>
          <p:cNvPr id="5" name="Content Placeholder 4"/>
          <p:cNvSpPr>
            <a:spLocks noGrp="1"/>
          </p:cNvSpPr>
          <p:nvPr>
            <p:ph sz="half" idx="2"/>
          </p:nvPr>
        </p:nvSpPr>
        <p:spPr/>
        <p:txBody>
          <a:bodyPr/>
          <a:lstStyle/>
          <a:p>
            <a:r>
              <a:rPr lang="en-US" dirty="0" smtClean="0"/>
              <a:t>Narsimhan-1  (1991), allow private banks</a:t>
            </a:r>
          </a:p>
          <a:p>
            <a:r>
              <a:rPr lang="en-US" dirty="0" smtClean="0"/>
              <a:t>1</a:t>
            </a:r>
            <a:r>
              <a:rPr lang="en-US" baseline="30000" dirty="0" smtClean="0"/>
              <a:t>st</a:t>
            </a:r>
            <a:r>
              <a:rPr lang="en-US" dirty="0" smtClean="0"/>
              <a:t> round: 1993 (6+4=10)</a:t>
            </a:r>
          </a:p>
          <a:p>
            <a:r>
              <a:rPr lang="en-US" dirty="0" smtClean="0"/>
              <a:t>2</a:t>
            </a:r>
            <a:r>
              <a:rPr lang="en-US" baseline="30000" dirty="0" smtClean="0"/>
              <a:t>nd</a:t>
            </a:r>
            <a:r>
              <a:rPr lang="en-US" dirty="0" smtClean="0"/>
              <a:t> round: 2001 (</a:t>
            </a:r>
            <a:r>
              <a:rPr lang="en-US" dirty="0" err="1" smtClean="0"/>
              <a:t>Yes,Kotak</a:t>
            </a:r>
            <a:r>
              <a:rPr lang="en-US" dirty="0"/>
              <a:t>)</a:t>
            </a:r>
            <a:endParaRPr lang="en-US" dirty="0" smtClean="0"/>
          </a:p>
          <a:p>
            <a:r>
              <a:rPr lang="en-US" dirty="0" smtClean="0"/>
              <a:t>3</a:t>
            </a:r>
            <a:r>
              <a:rPr lang="en-US" baseline="30000" dirty="0" smtClean="0"/>
              <a:t>rd</a:t>
            </a:r>
            <a:r>
              <a:rPr lang="en-US" dirty="0" smtClean="0"/>
              <a:t>: 2013 (</a:t>
            </a:r>
            <a:r>
              <a:rPr lang="en-US" dirty="0" err="1" smtClean="0"/>
              <a:t>Bandhan</a:t>
            </a:r>
            <a:r>
              <a:rPr lang="en-US" dirty="0" smtClean="0"/>
              <a:t>, IDFC)</a:t>
            </a:r>
          </a:p>
          <a:p>
            <a:r>
              <a:rPr lang="en-US" dirty="0" smtClean="0"/>
              <a:t>More: </a:t>
            </a:r>
            <a:r>
              <a:rPr lang="en-US" dirty="0" smtClean="0">
                <a:solidFill>
                  <a:srgbClr val="FFC000"/>
                </a:solidFill>
              </a:rPr>
              <a:t>L1/P6-P8.pptx</a:t>
            </a:r>
          </a:p>
        </p:txBody>
      </p:sp>
      <p:sp>
        <p:nvSpPr>
          <p:cNvPr id="6" name="Content Placeholder 5"/>
          <p:cNvSpPr>
            <a:spLocks noGrp="1"/>
          </p:cNvSpPr>
          <p:nvPr>
            <p:ph sz="quarter" idx="4"/>
          </p:nvPr>
        </p:nvSpPr>
        <p:spPr/>
        <p:txBody>
          <a:bodyPr/>
          <a:lstStyle/>
          <a:p>
            <a:r>
              <a:rPr lang="en-US" dirty="0" smtClean="0"/>
              <a:t>R N Malhotra- IAS, RBI Gov.</a:t>
            </a:r>
          </a:p>
          <a:p>
            <a:r>
              <a:rPr lang="en-US" dirty="0" smtClean="0"/>
              <a:t>R.N. Malhotra (1993-94): allow private insurance companies</a:t>
            </a:r>
          </a:p>
          <a:p>
            <a:r>
              <a:rPr lang="en-US" dirty="0" smtClean="0"/>
              <a:t>1996: IRDA setup, 1999: Act</a:t>
            </a:r>
          </a:p>
          <a:p>
            <a:r>
              <a:rPr lang="en-US" dirty="0" smtClean="0"/>
              <a:t>2000: IRDA made formal regulator &amp; private cos. Allowed.</a:t>
            </a:r>
          </a:p>
        </p:txBody>
      </p:sp>
      <p:sp>
        <p:nvSpPr>
          <p:cNvPr id="7" name="Text Placeholder 6"/>
          <p:cNvSpPr>
            <a:spLocks noGrp="1"/>
          </p:cNvSpPr>
          <p:nvPr>
            <p:ph type="body" idx="13"/>
          </p:nvPr>
        </p:nvSpPr>
        <p:spPr/>
        <p:txBody>
          <a:bodyPr/>
          <a:lstStyle/>
          <a:p>
            <a:r>
              <a:rPr lang="en-US" dirty="0" smtClean="0"/>
              <a:t>Insurance</a:t>
            </a:r>
            <a:endParaRPr lang="en-US" dirty="0"/>
          </a:p>
        </p:txBody>
      </p:sp>
      <p:pic>
        <p:nvPicPr>
          <p:cNvPr id="2" name="Content Placeholder 1"/>
          <p:cNvPicPr>
            <a:picLocks noGrp="1" noChangeAspect="1"/>
          </p:cNvPicPr>
          <p:nvPr>
            <p:ph sz="quarter" idx="15"/>
          </p:nvPr>
        </p:nvPicPr>
        <p:blipFill>
          <a:blip r:embed="rId2"/>
          <a:stretch>
            <a:fillRect/>
          </a:stretch>
        </p:blipFill>
        <p:spPr>
          <a:xfrm>
            <a:off x="10449988" y="4918869"/>
            <a:ext cx="1807623" cy="1973262"/>
          </a:xfrm>
          <a:prstGeom prst="rect">
            <a:avLst/>
          </a:prstGeom>
        </p:spPr>
      </p:pic>
      <p:pic>
        <p:nvPicPr>
          <p:cNvPr id="10" name="Picture 2" descr="M. Narasimham"/>
          <p:cNvPicPr>
            <a:picLocks noGrp="1" noChangeAspect="1" noChangeArrowheads="1"/>
          </p:cNvPicPr>
          <p:nvPr>
            <p:ph sz="quarter" idx="14"/>
          </p:nvPr>
        </p:nvPicPr>
        <p:blipFill>
          <a:blip r:embed="rId3">
            <a:extLst>
              <a:ext uri="{28A0092B-C50C-407E-A947-70E740481C1C}">
                <a14:useLocalDpi xmlns="" xmlns:a14="http://schemas.microsoft.com/office/drawing/2010/main" val="0"/>
              </a:ext>
            </a:extLst>
          </a:blip>
          <a:srcRect/>
          <a:stretch>
            <a:fillRect/>
          </a:stretch>
        </p:blipFill>
        <p:spPr bwMode="auto">
          <a:xfrm>
            <a:off x="148431" y="4918869"/>
            <a:ext cx="1905000" cy="1905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918620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normAutofit fontScale="90000"/>
          </a:bodyPr>
          <a:lstStyle/>
          <a:p>
            <a:r>
              <a:rPr lang="en-US" dirty="0" smtClean="0"/>
              <a:t>Insurance companies today (click for IRDA links)</a:t>
            </a:r>
            <a:endParaRPr lang="en-US" dirty="0"/>
          </a:p>
        </p:txBody>
      </p:sp>
    </p:spTree>
    <p:extLst>
      <p:ext uri="{BB962C8B-B14F-4D97-AF65-F5344CB8AC3E}">
        <p14:creationId xmlns="" xmlns:p14="http://schemas.microsoft.com/office/powerpoint/2010/main" val="31019423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rmAutofit/>
          </a:bodyPr>
          <a:lstStyle/>
          <a:p>
            <a:r>
              <a:rPr lang="en-US" dirty="0"/>
              <a:t>Private cos. With 100 cr. Capital can enter, but control # of entrants.</a:t>
            </a:r>
          </a:p>
          <a:p>
            <a:r>
              <a:rPr lang="en-US" dirty="0"/>
              <a:t>Same co. can’t run both life and general insurance.</a:t>
            </a:r>
          </a:p>
          <a:p>
            <a:r>
              <a:rPr lang="en-US" dirty="0"/>
              <a:t>Foreigner through branches…no</a:t>
            </a:r>
          </a:p>
          <a:p>
            <a:r>
              <a:rPr lang="en-US" dirty="0"/>
              <a:t>Only by JV with Indian cos</a:t>
            </a:r>
            <a:r>
              <a:rPr lang="en-US" dirty="0" smtClean="0"/>
              <a:t>.</a:t>
            </a:r>
          </a:p>
          <a:p>
            <a:r>
              <a:rPr lang="en-US" dirty="0" smtClean="0"/>
              <a:t>Upgrade </a:t>
            </a:r>
            <a:r>
              <a:rPr lang="en-US" dirty="0"/>
              <a:t>public insurance co. technology to compete with private </a:t>
            </a:r>
          </a:p>
          <a:p>
            <a:endParaRPr lang="en-US" dirty="0"/>
          </a:p>
        </p:txBody>
      </p:sp>
      <p:sp>
        <p:nvSpPr>
          <p:cNvPr id="12" name="Title 11"/>
          <p:cNvSpPr>
            <a:spLocks noGrp="1"/>
          </p:cNvSpPr>
          <p:nvPr>
            <p:ph type="title"/>
          </p:nvPr>
        </p:nvSpPr>
        <p:spPr/>
        <p:txBody>
          <a:bodyPr/>
          <a:lstStyle/>
          <a:p>
            <a:r>
              <a:rPr lang="en-US" dirty="0" smtClean="0"/>
              <a:t>Malhotra on private</a:t>
            </a:r>
            <a:br>
              <a:rPr lang="en-US" dirty="0" smtClean="0"/>
            </a:br>
            <a:r>
              <a:rPr lang="en-US" dirty="0" smtClean="0"/>
              <a:t>insurance cos.</a:t>
            </a:r>
            <a:endParaRPr lang="en-US" dirty="0"/>
          </a:p>
        </p:txBody>
      </p:sp>
      <p:sp>
        <p:nvSpPr>
          <p:cNvPr id="14" name="Text Placeholder 13"/>
          <p:cNvSpPr>
            <a:spLocks noGrp="1"/>
          </p:cNvSpPr>
          <p:nvPr>
            <p:ph type="body" sz="quarter" idx="13"/>
          </p:nvPr>
        </p:nvSpPr>
        <p:spPr/>
        <p:txBody>
          <a:bodyPr/>
          <a:lstStyle/>
          <a:p>
            <a:r>
              <a:rPr lang="en-US" dirty="0" smtClean="0"/>
              <a:t>insurance</a:t>
            </a:r>
            <a:endParaRPr lang="en-US" dirty="0"/>
          </a:p>
        </p:txBody>
      </p:sp>
      <p:pic>
        <p:nvPicPr>
          <p:cNvPr id="6" name="Content Placeholder 1"/>
          <p:cNvPicPr>
            <a:picLocks noGrp="1" noChangeAspect="1"/>
          </p:cNvPicPr>
          <p:nvPr>
            <p:ph sz="quarter" idx="14"/>
          </p:nvPr>
        </p:nvPicPr>
        <p:blipFill>
          <a:blip r:embed="rId2"/>
          <a:stretch>
            <a:fillRect/>
          </a:stretch>
        </p:blipFill>
        <p:spPr>
          <a:xfrm>
            <a:off x="9470307" y="3412876"/>
            <a:ext cx="1912786" cy="2088061"/>
          </a:xfrm>
          <a:prstGeom prst="rect">
            <a:avLst/>
          </a:prstGeom>
        </p:spPr>
      </p:pic>
    </p:spTree>
    <p:extLst>
      <p:ext uri="{BB962C8B-B14F-4D97-AF65-F5344CB8AC3E}">
        <p14:creationId xmlns="" xmlns:p14="http://schemas.microsoft.com/office/powerpoint/2010/main" val="34035676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 xmlns:a14="http://schemas.microsoft.com/office/drawing/2010/main" val="0"/>
              </a:ext>
            </a:extLst>
          </a:blip>
          <a:stretch>
            <a:fillRect/>
          </a:stretch>
        </p:blipFill>
        <p:spPr>
          <a:xfrm>
            <a:off x="8882063" y="3298428"/>
            <a:ext cx="3089275" cy="2316956"/>
          </a:xfrm>
        </p:spPr>
      </p:pic>
      <p:graphicFrame>
        <p:nvGraphicFramePr>
          <p:cNvPr id="8" name="Content Placeholder 7"/>
          <p:cNvGraphicFramePr>
            <a:graphicFrameLocks noGrp="1"/>
          </p:cNvGraphicFramePr>
          <p:nvPr>
            <p:ph idx="1"/>
            <p:extLst>
              <p:ext uri="{D42A27DB-BD31-4B8C-83A1-F6EECF244321}">
                <p14:modId xmlns="" xmlns:p14="http://schemas.microsoft.com/office/powerpoint/2010/main" val="1827978953"/>
              </p:ext>
            </p:extLst>
          </p:nvPr>
        </p:nvGraphicFramePr>
        <p:xfrm>
          <a:off x="402336" y="146305"/>
          <a:ext cx="8330184" cy="6474947"/>
        </p:xfrm>
        <a:graphic>
          <a:graphicData uri="http://schemas.openxmlformats.org/drawingml/2006/table">
            <a:tbl>
              <a:tblPr>
                <a:tableStyleId>{5C22544A-7EE6-4342-B048-85BDC9FD1C3A}</a:tableStyleId>
              </a:tblPr>
              <a:tblGrid>
                <a:gridCol w="4165092"/>
                <a:gridCol w="4165092"/>
              </a:tblGrid>
              <a:tr h="499375">
                <a:tc>
                  <a:txBody>
                    <a:bodyPr/>
                    <a:lstStyle/>
                    <a:p>
                      <a:pPr algn="ctr" fontAlgn="b"/>
                      <a:r>
                        <a:rPr lang="en-US" sz="4400" u="none" strike="noStrike" dirty="0" smtClean="0">
                          <a:effectLst/>
                          <a:latin typeface="Franklin Gothic Medium Cond" panose="020B0606030402020204" pitchFamily="34" charset="0"/>
                        </a:rPr>
                        <a:t>Company</a:t>
                      </a:r>
                      <a:endParaRPr lang="en-US" sz="4400" b="0" i="0" u="none" strike="noStrike" dirty="0">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c>
                  <a:txBody>
                    <a:bodyPr/>
                    <a:lstStyle/>
                    <a:p>
                      <a:pPr algn="ctr" fontAlgn="b"/>
                      <a:r>
                        <a:rPr lang="en-US" sz="4400" u="none" strike="noStrike">
                          <a:effectLst/>
                          <a:latin typeface="Franklin Gothic Medium Cond" panose="020B0606030402020204" pitchFamily="34" charset="0"/>
                        </a:rPr>
                        <a:t>Rs.</a:t>
                      </a:r>
                      <a:endParaRPr lang="en-US" sz="4400" b="0" i="0" u="none" strike="noStrike">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r>
              <a:tr h="936327">
                <a:tc>
                  <a:txBody>
                    <a:bodyPr/>
                    <a:lstStyle/>
                    <a:p>
                      <a:pPr algn="ctr" fontAlgn="b"/>
                      <a:r>
                        <a:rPr lang="en-US" sz="4400" u="none" strike="noStrike" dirty="0">
                          <a:effectLst/>
                          <a:latin typeface="Franklin Gothic Medium Cond" panose="020B0606030402020204" pitchFamily="34" charset="0"/>
                        </a:rPr>
                        <a:t>Life insurance</a:t>
                      </a:r>
                      <a:endParaRPr lang="en-US" sz="4400" b="0" i="0" u="none" strike="noStrike" dirty="0">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c>
                  <a:txBody>
                    <a:bodyPr/>
                    <a:lstStyle/>
                    <a:p>
                      <a:pPr algn="ctr" fontAlgn="b"/>
                      <a:r>
                        <a:rPr lang="en-US" sz="4400" u="none" strike="noStrike">
                          <a:effectLst/>
                          <a:latin typeface="Franklin Gothic Medium Cond" panose="020B0606030402020204" pitchFamily="34" charset="0"/>
                        </a:rPr>
                        <a:t>  100 cr.</a:t>
                      </a:r>
                      <a:endParaRPr lang="en-US" sz="4400" b="0" i="0" u="none" strike="noStrike">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r>
              <a:tr h="936327">
                <a:tc>
                  <a:txBody>
                    <a:bodyPr/>
                    <a:lstStyle/>
                    <a:p>
                      <a:pPr algn="ctr" fontAlgn="b"/>
                      <a:r>
                        <a:rPr lang="en-US" sz="4400" u="none" strike="noStrike" dirty="0">
                          <a:effectLst/>
                          <a:latin typeface="Franklin Gothic Medium Cond" panose="020B0606030402020204" pitchFamily="34" charset="0"/>
                        </a:rPr>
                        <a:t>General insurance</a:t>
                      </a:r>
                      <a:endParaRPr lang="en-US" sz="4400" b="0" i="0" u="none" strike="noStrike" dirty="0">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c>
                  <a:txBody>
                    <a:bodyPr/>
                    <a:lstStyle/>
                    <a:p>
                      <a:pPr algn="ctr" fontAlgn="b"/>
                      <a:r>
                        <a:rPr lang="en-US" sz="4400" u="none" strike="noStrike">
                          <a:effectLst/>
                          <a:latin typeface="Franklin Gothic Medium Cond" panose="020B0606030402020204" pitchFamily="34" charset="0"/>
                        </a:rPr>
                        <a:t>  100 cr.</a:t>
                      </a:r>
                      <a:endParaRPr lang="en-US" sz="4400" b="0" i="0" u="none" strike="noStrike">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r>
              <a:tr h="936327">
                <a:tc>
                  <a:txBody>
                    <a:bodyPr/>
                    <a:lstStyle/>
                    <a:p>
                      <a:pPr algn="ctr" fontAlgn="b"/>
                      <a:r>
                        <a:rPr lang="en-US" sz="4400" u="none" strike="noStrike" dirty="0">
                          <a:effectLst/>
                          <a:latin typeface="Franklin Gothic Medium Cond" panose="020B0606030402020204" pitchFamily="34" charset="0"/>
                        </a:rPr>
                        <a:t>Health insurance</a:t>
                      </a:r>
                      <a:endParaRPr lang="en-US" sz="4400" b="0" i="0" u="none" strike="noStrike" dirty="0">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c>
                  <a:txBody>
                    <a:bodyPr/>
                    <a:lstStyle/>
                    <a:p>
                      <a:pPr algn="ctr" fontAlgn="b"/>
                      <a:r>
                        <a:rPr lang="en-US" sz="4400" u="none" strike="noStrike" dirty="0">
                          <a:effectLst/>
                          <a:latin typeface="Franklin Gothic Medium Cond" panose="020B0606030402020204" pitchFamily="34" charset="0"/>
                        </a:rPr>
                        <a:t>  100 cr.</a:t>
                      </a:r>
                      <a:endParaRPr lang="en-US" sz="4400" b="0" i="0" u="none" strike="noStrike" dirty="0">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r>
              <a:tr h="499375">
                <a:tc>
                  <a:txBody>
                    <a:bodyPr/>
                    <a:lstStyle/>
                    <a:p>
                      <a:pPr algn="ctr" fontAlgn="b"/>
                      <a:r>
                        <a:rPr lang="en-US" sz="4400" u="none" strike="noStrike">
                          <a:effectLst/>
                          <a:latin typeface="Franklin Gothic Medium Cond" panose="020B0606030402020204" pitchFamily="34" charset="0"/>
                        </a:rPr>
                        <a:t>Re-insurer</a:t>
                      </a:r>
                      <a:endParaRPr lang="en-US" sz="4400" b="0" i="0" u="none" strike="noStrike">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c>
                  <a:txBody>
                    <a:bodyPr/>
                    <a:lstStyle/>
                    <a:p>
                      <a:pPr algn="ctr" fontAlgn="b"/>
                      <a:r>
                        <a:rPr lang="en-US" sz="4400" u="none" strike="noStrike" dirty="0">
                          <a:effectLst/>
                          <a:latin typeface="Franklin Gothic Medium Cond" panose="020B0606030402020204" pitchFamily="34" charset="0"/>
                        </a:rPr>
                        <a:t>  200 cr.</a:t>
                      </a:r>
                      <a:endParaRPr lang="en-US" sz="4400" b="0" i="0" u="none" strike="noStrike" dirty="0">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r>
              <a:tr h="2309606">
                <a:tc>
                  <a:txBody>
                    <a:bodyPr/>
                    <a:lstStyle/>
                    <a:p>
                      <a:pPr algn="ctr" fontAlgn="b"/>
                      <a:r>
                        <a:rPr lang="en-US" sz="4400" u="none" strike="noStrike">
                          <a:effectLst/>
                          <a:latin typeface="Franklin Gothic Medium Cond" panose="020B0606030402020204" pitchFamily="34" charset="0"/>
                        </a:rPr>
                        <a:t>Foreign re-insurer opening branch in India</a:t>
                      </a:r>
                      <a:endParaRPr lang="en-US" sz="4400" b="0" i="0" u="none" strike="noStrike">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c>
                  <a:txBody>
                    <a:bodyPr/>
                    <a:lstStyle/>
                    <a:p>
                      <a:pPr algn="ctr" fontAlgn="b"/>
                      <a:r>
                        <a:rPr lang="en-US" sz="4400" u="none" strike="noStrike" dirty="0">
                          <a:effectLst/>
                          <a:latin typeface="Franklin Gothic Medium Cond" panose="020B0606030402020204" pitchFamily="34" charset="0"/>
                        </a:rPr>
                        <a:t>5000 cr.</a:t>
                      </a:r>
                      <a:endParaRPr lang="en-US" sz="4400" b="0" i="0" u="none" strike="noStrike" dirty="0">
                        <a:solidFill>
                          <a:srgbClr val="000000"/>
                        </a:solidFill>
                        <a:effectLst/>
                        <a:latin typeface="Franklin Gothic Medium Cond" panose="020B0606030402020204" pitchFamily="34" charset="0"/>
                      </a:endParaRPr>
                    </a:p>
                  </a:txBody>
                  <a:tcPr marL="7620" marR="7620" marT="7620" marB="0" anchor="ctr">
                    <a:solidFill>
                      <a:schemeClr val="accent1">
                        <a:lumMod val="20000"/>
                        <a:lumOff val="80000"/>
                      </a:schemeClr>
                    </a:solidFill>
                  </a:tcPr>
                </a:tc>
              </a:tr>
            </a:tbl>
          </a:graphicData>
        </a:graphic>
      </p:graphicFrame>
      <p:sp>
        <p:nvSpPr>
          <p:cNvPr id="4" name="Title 3"/>
          <p:cNvSpPr>
            <a:spLocks noGrp="1"/>
          </p:cNvSpPr>
          <p:nvPr>
            <p:ph type="title"/>
          </p:nvPr>
        </p:nvSpPr>
        <p:spPr/>
        <p:txBody>
          <a:bodyPr/>
          <a:lstStyle/>
          <a:p>
            <a:r>
              <a:rPr lang="en-US" dirty="0" smtClean="0"/>
              <a:t>Paid up capital= supplied by shareholders</a:t>
            </a:r>
            <a:endParaRPr lang="en-US" dirty="0"/>
          </a:p>
        </p:txBody>
      </p:sp>
      <p:sp>
        <p:nvSpPr>
          <p:cNvPr id="6" name="Text Placeholder 5"/>
          <p:cNvSpPr>
            <a:spLocks noGrp="1"/>
          </p:cNvSpPr>
          <p:nvPr>
            <p:ph type="body" sz="quarter" idx="13"/>
          </p:nvPr>
        </p:nvSpPr>
        <p:spPr/>
        <p:txBody>
          <a:bodyPr/>
          <a:lstStyle/>
          <a:p>
            <a:r>
              <a:rPr lang="en-US" dirty="0" smtClean="0"/>
              <a:t>Min. </a:t>
            </a:r>
            <a:r>
              <a:rPr lang="en-US" dirty="0" err="1" smtClean="0"/>
              <a:t>paidup</a:t>
            </a:r>
            <a:endParaRPr lang="en-US" dirty="0"/>
          </a:p>
        </p:txBody>
      </p:sp>
      <p:pic>
        <p:nvPicPr>
          <p:cNvPr id="9" name="Picture 8"/>
          <p:cNvPicPr>
            <a:picLocks noChangeAspect="1"/>
          </p:cNvPicPr>
          <p:nvPr/>
        </p:nvPicPr>
        <p:blipFill>
          <a:blip r:embed="rId3"/>
          <a:stretch>
            <a:fillRect/>
          </a:stretch>
        </p:blipFill>
        <p:spPr>
          <a:xfrm>
            <a:off x="7644556" y="5629198"/>
            <a:ext cx="4477109" cy="1095462"/>
          </a:xfrm>
          <a:prstGeom prst="rect">
            <a:avLst/>
          </a:prstGeom>
        </p:spPr>
      </p:pic>
    </p:spTree>
    <p:extLst>
      <p:ext uri="{BB962C8B-B14F-4D97-AF65-F5344CB8AC3E}">
        <p14:creationId xmlns="" xmlns:p14="http://schemas.microsoft.com/office/powerpoint/2010/main" val="36912090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9021195" y="1563624"/>
            <a:ext cx="2811007" cy="5020089"/>
          </a:xfrm>
          <a:prstGeom prst="rect">
            <a:avLst/>
          </a:prstGeom>
        </p:spPr>
      </p:pic>
      <p:sp>
        <p:nvSpPr>
          <p:cNvPr id="3" name="Content Placeholder 2"/>
          <p:cNvSpPr>
            <a:spLocks noGrp="1"/>
          </p:cNvSpPr>
          <p:nvPr>
            <p:ph idx="1"/>
          </p:nvPr>
        </p:nvSpPr>
        <p:spPr/>
        <p:txBody>
          <a:bodyPr>
            <a:normAutofit/>
          </a:bodyPr>
          <a:lstStyle/>
          <a:p>
            <a:r>
              <a:rPr lang="en-US" dirty="0" smtClean="0">
                <a:solidFill>
                  <a:srgbClr val="FFC000"/>
                </a:solidFill>
              </a:rPr>
              <a:t>Net owned funds: Rs.500 crores</a:t>
            </a:r>
          </a:p>
          <a:p>
            <a:r>
              <a:rPr lang="en-US" dirty="0" smtClean="0">
                <a:solidFill>
                  <a:srgbClr val="FFC000"/>
                </a:solidFill>
              </a:rPr>
              <a:t>Register as public ltd. Company (L2P4.pptx)</a:t>
            </a:r>
          </a:p>
          <a:p>
            <a:r>
              <a:rPr lang="en-US" strike="sngStrike" dirty="0" smtClean="0">
                <a:solidFill>
                  <a:srgbClr val="FFC000"/>
                </a:solidFill>
              </a:rPr>
              <a:t>26%</a:t>
            </a:r>
            <a:r>
              <a:rPr lang="en-US" dirty="0" smtClean="0">
                <a:solidFill>
                  <a:srgbClr val="FFC000"/>
                </a:solidFill>
              </a:rPr>
              <a:t> 49% shareholding by foreign investors (FDI + FII)</a:t>
            </a:r>
          </a:p>
          <a:p>
            <a:pPr fontAlgn="ctr"/>
            <a:r>
              <a:rPr lang="en-US" dirty="0">
                <a:solidFill>
                  <a:srgbClr val="FFC000"/>
                </a:solidFill>
              </a:rPr>
              <a:t>Indian </a:t>
            </a:r>
            <a:r>
              <a:rPr lang="en-US" dirty="0" smtClean="0">
                <a:solidFill>
                  <a:srgbClr val="FFC000"/>
                </a:solidFill>
              </a:rPr>
              <a:t>owned, </a:t>
            </a:r>
            <a:r>
              <a:rPr lang="en-US" dirty="0">
                <a:solidFill>
                  <a:srgbClr val="FFC000"/>
                </a:solidFill>
              </a:rPr>
              <a:t>Indian </a:t>
            </a:r>
            <a:r>
              <a:rPr lang="en-US" dirty="0" smtClean="0">
                <a:solidFill>
                  <a:srgbClr val="FFC000"/>
                </a:solidFill>
              </a:rPr>
              <a:t>controlled= </a:t>
            </a:r>
            <a:r>
              <a:rPr lang="en-US" dirty="0">
                <a:solidFill>
                  <a:srgbClr val="FFC000"/>
                </a:solidFill>
              </a:rPr>
              <a:t>control over directors' appointment, management and policy decisions</a:t>
            </a:r>
            <a:r>
              <a:rPr lang="en-US" dirty="0" smtClean="0">
                <a:solidFill>
                  <a:srgbClr val="FFC000"/>
                </a:solidFill>
              </a:rPr>
              <a:t>.</a:t>
            </a:r>
            <a:endParaRPr lang="en-US" dirty="0">
              <a:solidFill>
                <a:srgbClr val="FFC000"/>
              </a:solidFill>
            </a:endParaRPr>
          </a:p>
        </p:txBody>
      </p:sp>
      <p:sp>
        <p:nvSpPr>
          <p:cNvPr id="4" name="Title 3"/>
          <p:cNvSpPr>
            <a:spLocks noGrp="1"/>
          </p:cNvSpPr>
          <p:nvPr>
            <p:ph type="title"/>
          </p:nvPr>
        </p:nvSpPr>
        <p:spPr>
          <a:xfrm>
            <a:off x="8881533" y="646331"/>
            <a:ext cx="3090333" cy="853285"/>
          </a:xfrm>
        </p:spPr>
        <p:txBody>
          <a:bodyPr/>
          <a:lstStyle/>
          <a:p>
            <a:r>
              <a:rPr lang="en-US" dirty="0" smtClean="0"/>
              <a:t>company</a:t>
            </a:r>
            <a:endParaRPr lang="en-US" dirty="0"/>
          </a:p>
        </p:txBody>
      </p:sp>
      <p:sp>
        <p:nvSpPr>
          <p:cNvPr id="5" name="Text Placeholder 4"/>
          <p:cNvSpPr>
            <a:spLocks noGrp="1"/>
          </p:cNvSpPr>
          <p:nvPr>
            <p:ph type="body" sz="quarter" idx="13"/>
          </p:nvPr>
        </p:nvSpPr>
        <p:spPr/>
        <p:txBody>
          <a:bodyPr/>
          <a:lstStyle/>
          <a:p>
            <a:r>
              <a:rPr lang="en-US" dirty="0" smtClean="0"/>
              <a:t>Amendment</a:t>
            </a:r>
            <a:endParaRPr lang="en-US" dirty="0"/>
          </a:p>
        </p:txBody>
      </p:sp>
      <p:pic>
        <p:nvPicPr>
          <p:cNvPr id="7" name="Picture 6"/>
          <p:cNvPicPr>
            <a:picLocks noChangeAspect="1"/>
          </p:cNvPicPr>
          <p:nvPr/>
        </p:nvPicPr>
        <p:blipFill>
          <a:blip r:embed="rId3"/>
          <a:stretch>
            <a:fillRect/>
          </a:stretch>
        </p:blipFill>
        <p:spPr>
          <a:xfrm>
            <a:off x="0" y="5762538"/>
            <a:ext cx="4477109" cy="1095462"/>
          </a:xfrm>
          <a:prstGeom prst="rect">
            <a:avLst/>
          </a:prstGeom>
        </p:spPr>
      </p:pic>
    </p:spTree>
    <p:extLst>
      <p:ext uri="{BB962C8B-B14F-4D97-AF65-F5344CB8AC3E}">
        <p14:creationId xmlns="" xmlns:p14="http://schemas.microsoft.com/office/powerpoint/2010/main" val="3665609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a:bodyPr>
          <a:lstStyle/>
          <a:p>
            <a:r>
              <a:rPr lang="en-US" dirty="0" err="1" smtClean="0"/>
              <a:t>Prof.B.P.Adarkar</a:t>
            </a:r>
            <a:r>
              <a:rPr lang="en-US" dirty="0" smtClean="0"/>
              <a:t> -&gt; 1</a:t>
            </a:r>
            <a:r>
              <a:rPr lang="en-US" baseline="30000" dirty="0" smtClean="0"/>
              <a:t>st</a:t>
            </a:r>
            <a:r>
              <a:rPr lang="en-US" dirty="0" smtClean="0"/>
              <a:t> Social security  scheme in 1944</a:t>
            </a:r>
          </a:p>
          <a:p>
            <a:r>
              <a:rPr lang="en-US" dirty="0" err="1" smtClean="0"/>
              <a:t>Sardar</a:t>
            </a:r>
            <a:r>
              <a:rPr lang="en-US" dirty="0" smtClean="0"/>
              <a:t> nicknamed him “</a:t>
            </a:r>
            <a:r>
              <a:rPr lang="en-US" dirty="0" err="1" smtClean="0"/>
              <a:t>Chhota</a:t>
            </a:r>
            <a:r>
              <a:rPr lang="en-US" dirty="0" smtClean="0"/>
              <a:t> </a:t>
            </a:r>
            <a:r>
              <a:rPr lang="en-US" dirty="0" err="1" smtClean="0"/>
              <a:t>Beveridge</a:t>
            </a:r>
            <a:r>
              <a:rPr lang="en-US" dirty="0" smtClean="0"/>
              <a:t>”</a:t>
            </a:r>
          </a:p>
          <a:p>
            <a:r>
              <a:rPr lang="en-US" dirty="0" smtClean="0"/>
              <a:t>Employees</a:t>
            </a:r>
            <a:r>
              <a:rPr lang="en-US" dirty="0"/>
              <a:t>' State Insurance </a:t>
            </a:r>
            <a:r>
              <a:rPr lang="en-US" dirty="0" smtClean="0"/>
              <a:t>Act’48</a:t>
            </a:r>
          </a:p>
          <a:p>
            <a:r>
              <a:rPr lang="en-US" dirty="0" smtClean="0"/>
              <a:t>ESIC = “Corporation”, not</a:t>
            </a:r>
            <a:r>
              <a:rPr lang="en-US" strike="sngStrike" dirty="0" smtClean="0"/>
              <a:t> Company</a:t>
            </a:r>
          </a:p>
          <a:p>
            <a:r>
              <a:rPr lang="en-US" dirty="0" smtClean="0"/>
              <a:t>24</a:t>
            </a:r>
            <a:r>
              <a:rPr lang="en-US" baseline="30000" dirty="0" smtClean="0"/>
              <a:t>th</a:t>
            </a:r>
            <a:r>
              <a:rPr lang="en-US" dirty="0" smtClean="0"/>
              <a:t> Feb. 1952: Employee state insurance scheme, Nehru 1</a:t>
            </a:r>
            <a:r>
              <a:rPr lang="en-US" baseline="30000" dirty="0" smtClean="0"/>
              <a:t>st</a:t>
            </a:r>
            <a:r>
              <a:rPr lang="en-US" dirty="0" smtClean="0"/>
              <a:t> to join</a:t>
            </a:r>
          </a:p>
        </p:txBody>
      </p:sp>
      <p:sp>
        <p:nvSpPr>
          <p:cNvPr id="4" name="Title 3"/>
          <p:cNvSpPr>
            <a:spLocks noGrp="1"/>
          </p:cNvSpPr>
          <p:nvPr>
            <p:ph type="title"/>
          </p:nvPr>
        </p:nvSpPr>
        <p:spPr/>
        <p:txBody>
          <a:bodyPr/>
          <a:lstStyle/>
          <a:p>
            <a:r>
              <a:rPr lang="en-US" dirty="0" smtClean="0"/>
              <a:t>British India to Free India</a:t>
            </a:r>
            <a:endParaRPr lang="en-US" dirty="0"/>
          </a:p>
        </p:txBody>
      </p:sp>
      <p:sp>
        <p:nvSpPr>
          <p:cNvPr id="6" name="Text Placeholder 5"/>
          <p:cNvSpPr>
            <a:spLocks noGrp="1"/>
          </p:cNvSpPr>
          <p:nvPr>
            <p:ph type="body" sz="quarter" idx="13"/>
          </p:nvPr>
        </p:nvSpPr>
        <p:spPr/>
        <p:txBody>
          <a:bodyPr/>
          <a:lstStyle/>
          <a:p>
            <a:r>
              <a:rPr lang="en-US" smtClean="0"/>
              <a:t>SS</a:t>
            </a:r>
            <a:endParaRPr lang="en-US" dirty="0"/>
          </a:p>
        </p:txBody>
      </p:sp>
      <p:pic>
        <p:nvPicPr>
          <p:cNvPr id="14" name="Content Placeholder 13"/>
          <p:cNvPicPr>
            <a:picLocks noGrp="1" noChangeAspect="1"/>
          </p:cNvPicPr>
          <p:nvPr>
            <p:ph sz="quarter" idx="14"/>
          </p:nvPr>
        </p:nvPicPr>
        <p:blipFill>
          <a:blip r:embed="rId2"/>
          <a:stretch>
            <a:fillRect/>
          </a:stretch>
        </p:blipFill>
        <p:spPr>
          <a:xfrm>
            <a:off x="9249308" y="3279514"/>
            <a:ext cx="2354784" cy="2354784"/>
          </a:xfrm>
          <a:prstGeom prst="rect">
            <a:avLst/>
          </a:prstGeom>
        </p:spPr>
      </p:pic>
    </p:spTree>
    <p:extLst>
      <p:ext uri="{BB962C8B-B14F-4D97-AF65-F5344CB8AC3E}">
        <p14:creationId xmlns="" xmlns:p14="http://schemas.microsoft.com/office/powerpoint/2010/main" val="25601491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 xmlns:p14="http://schemas.microsoft.com/office/powerpoint/2010/main" val="2547040456"/>
              </p:ext>
            </p:extLst>
          </p:nvPr>
        </p:nvGraphicFramePr>
        <p:xfrm>
          <a:off x="757428" y="974784"/>
          <a:ext cx="10677144" cy="5724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Benefits/Criticism of Insurance Amendment</a:t>
            </a:r>
            <a:endParaRPr lang="en-US" dirty="0"/>
          </a:p>
        </p:txBody>
      </p:sp>
      <p:pic>
        <p:nvPicPr>
          <p:cNvPr id="5" name="Picture 4"/>
          <p:cNvPicPr>
            <a:picLocks noChangeAspect="1"/>
          </p:cNvPicPr>
          <p:nvPr/>
        </p:nvPicPr>
        <p:blipFill>
          <a:blip r:embed="rId6"/>
          <a:stretch>
            <a:fillRect/>
          </a:stretch>
        </p:blipFill>
        <p:spPr>
          <a:xfrm>
            <a:off x="3745417" y="5762538"/>
            <a:ext cx="4477109" cy="1095462"/>
          </a:xfrm>
          <a:prstGeom prst="rect">
            <a:avLst/>
          </a:prstGeom>
        </p:spPr>
      </p:pic>
    </p:spTree>
    <p:extLst>
      <p:ext uri="{BB962C8B-B14F-4D97-AF65-F5344CB8AC3E}">
        <p14:creationId xmlns="" xmlns:p14="http://schemas.microsoft.com/office/powerpoint/2010/main" val="5111313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8902568" y="3542427"/>
            <a:ext cx="3048264" cy="1828958"/>
          </a:xfrm>
          <a:prstGeom prst="rect">
            <a:avLst/>
          </a:prstGeom>
        </p:spPr>
      </p:pic>
      <p:sp>
        <p:nvSpPr>
          <p:cNvPr id="3" name="Content Placeholder 2"/>
          <p:cNvSpPr>
            <a:spLocks noGrp="1"/>
          </p:cNvSpPr>
          <p:nvPr>
            <p:ph idx="1"/>
          </p:nvPr>
        </p:nvSpPr>
        <p:spPr/>
        <p:txBody>
          <a:bodyPr>
            <a:normAutofit fontScale="92500" lnSpcReduction="10000"/>
          </a:bodyPr>
          <a:lstStyle/>
          <a:p>
            <a:pPr fontAlgn="ctr"/>
            <a:r>
              <a:rPr lang="en-US" dirty="0" smtClean="0"/>
              <a:t>Bajaj </a:t>
            </a:r>
            <a:r>
              <a:rPr lang="en-US" dirty="0"/>
              <a:t>Allianz, ICICI Prudential, Reliance Life Insurance, and SBI Life Insurance planning to launch IPO- to attract both FDI, FII</a:t>
            </a:r>
          </a:p>
          <a:p>
            <a:pPr fontAlgn="ctr"/>
            <a:r>
              <a:rPr lang="en-US" dirty="0"/>
              <a:t>When they become public listed companies- fall under Companies Act 2013</a:t>
            </a:r>
          </a:p>
          <a:p>
            <a:pPr fontAlgn="ctr"/>
            <a:r>
              <a:rPr lang="en-US" dirty="0"/>
              <a:t>Norms for </a:t>
            </a:r>
            <a:r>
              <a:rPr lang="en-US" u="sng" dirty="0"/>
              <a:t>independent</a:t>
            </a:r>
            <a:r>
              <a:rPr lang="en-US" dirty="0"/>
              <a:t> directors, women directors, whistleblower protection, salary-threshold, audit-accounts, CSR become more transparent. (</a:t>
            </a:r>
            <a:r>
              <a:rPr lang="en-US" dirty="0">
                <a:solidFill>
                  <a:srgbClr val="FFC000"/>
                </a:solidFill>
              </a:rPr>
              <a:t>L2P4.pptx</a:t>
            </a:r>
            <a:r>
              <a:rPr lang="en-US" dirty="0" smtClean="0"/>
              <a:t>)</a:t>
            </a:r>
          </a:p>
          <a:p>
            <a:pPr fontAlgn="ctr"/>
            <a:endParaRPr lang="en-US" dirty="0"/>
          </a:p>
        </p:txBody>
      </p:sp>
      <p:sp>
        <p:nvSpPr>
          <p:cNvPr id="4" name="Title 3"/>
          <p:cNvSpPr>
            <a:spLocks noGrp="1"/>
          </p:cNvSpPr>
          <p:nvPr>
            <p:ph type="title"/>
          </p:nvPr>
        </p:nvSpPr>
        <p:spPr/>
        <p:txBody>
          <a:bodyPr/>
          <a:lstStyle/>
          <a:p>
            <a:r>
              <a:rPr lang="en-US" dirty="0" smtClean="0"/>
              <a:t>How public ltd. Improve accountability</a:t>
            </a:r>
            <a:endParaRPr lang="en-US" dirty="0"/>
          </a:p>
        </p:txBody>
      </p:sp>
      <p:sp>
        <p:nvSpPr>
          <p:cNvPr id="5" name="Text Placeholder 4"/>
          <p:cNvSpPr>
            <a:spLocks noGrp="1"/>
          </p:cNvSpPr>
          <p:nvPr>
            <p:ph type="body" sz="quarter" idx="13"/>
          </p:nvPr>
        </p:nvSpPr>
        <p:spPr/>
        <p:txBody>
          <a:bodyPr/>
          <a:lstStyle/>
          <a:p>
            <a:r>
              <a:rPr lang="en-US" dirty="0" smtClean="0"/>
              <a:t>Amendment</a:t>
            </a:r>
            <a:endParaRPr lang="en-US" dirty="0"/>
          </a:p>
        </p:txBody>
      </p:sp>
    </p:spTree>
    <p:extLst>
      <p:ext uri="{BB962C8B-B14F-4D97-AF65-F5344CB8AC3E}">
        <p14:creationId xmlns="" xmlns:p14="http://schemas.microsoft.com/office/powerpoint/2010/main" val="39017169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fontAlgn="ctr"/>
            <a:r>
              <a:rPr lang="en-US" dirty="0"/>
              <a:t>FII investment easy, if company listed on stock exchange</a:t>
            </a:r>
            <a:r>
              <a:rPr lang="en-US" dirty="0" smtClean="0"/>
              <a:t>.</a:t>
            </a:r>
          </a:p>
          <a:p>
            <a:pPr fontAlgn="ctr"/>
            <a:r>
              <a:rPr lang="en-US" dirty="0" smtClean="0"/>
              <a:t>But </a:t>
            </a:r>
            <a:r>
              <a:rPr lang="en-US" dirty="0"/>
              <a:t>not all insurance companies profitable / mature enough to </a:t>
            </a:r>
            <a:r>
              <a:rPr lang="en-US" dirty="0" err="1"/>
              <a:t>comeup</a:t>
            </a:r>
            <a:r>
              <a:rPr lang="en-US" dirty="0"/>
              <a:t> with IPO. (counter: merge with big players)</a:t>
            </a:r>
          </a:p>
          <a:p>
            <a:pPr fontAlgn="ctr"/>
            <a:r>
              <a:rPr lang="en-US" dirty="0"/>
              <a:t>Indian partners will liquidate their stakes , no fresh investment will come in. SBI just wants to sell its shareholding to foreign partners</a:t>
            </a:r>
            <a:r>
              <a:rPr lang="en-US" dirty="0" smtClean="0"/>
              <a:t>.</a:t>
            </a:r>
            <a:endParaRPr lang="en-US" dirty="0"/>
          </a:p>
        </p:txBody>
      </p:sp>
      <p:sp>
        <p:nvSpPr>
          <p:cNvPr id="6" name="Title 5"/>
          <p:cNvSpPr>
            <a:spLocks noGrp="1"/>
          </p:cNvSpPr>
          <p:nvPr>
            <p:ph type="title"/>
          </p:nvPr>
        </p:nvSpPr>
        <p:spPr/>
        <p:txBody>
          <a:bodyPr/>
          <a:lstStyle/>
          <a:p>
            <a:r>
              <a:rPr lang="en-US" dirty="0" smtClean="0"/>
              <a:t>No expansion = No penetration</a:t>
            </a:r>
            <a:endParaRPr lang="en-US" dirty="0"/>
          </a:p>
        </p:txBody>
      </p:sp>
      <p:sp>
        <p:nvSpPr>
          <p:cNvPr id="8" name="Text Placeholder 7"/>
          <p:cNvSpPr>
            <a:spLocks noGrp="1"/>
          </p:cNvSpPr>
          <p:nvPr>
            <p:ph type="body" sz="quarter" idx="13"/>
          </p:nvPr>
        </p:nvSpPr>
        <p:spPr/>
        <p:txBody>
          <a:bodyPr/>
          <a:lstStyle/>
          <a:p>
            <a:r>
              <a:rPr lang="en-US" dirty="0" smtClean="0"/>
              <a:t>amendment</a:t>
            </a:r>
            <a:endParaRPr lang="en-US" dirty="0"/>
          </a:p>
        </p:txBody>
      </p:sp>
      <p:pic>
        <p:nvPicPr>
          <p:cNvPr id="3074" name="Picture 2" descr="http://images.inmagine.com/400nwm/iris/dinodiarf-020/ptg01968512.jpg"/>
          <p:cNvPicPr>
            <a:picLocks noGrp="1" noChangeAspect="1" noChangeArrowheads="1"/>
          </p:cNvPicPr>
          <p:nvPr>
            <p:ph sz="quarter" idx="14"/>
          </p:nvPr>
        </p:nvPicPr>
        <p:blipFill>
          <a:blip r:embed="rId2">
            <a:extLst>
              <a:ext uri="{28A0092B-C50C-407E-A947-70E740481C1C}">
                <a14:useLocalDpi xmlns="" xmlns:a14="http://schemas.microsoft.com/office/drawing/2010/main" val="0"/>
              </a:ext>
            </a:extLst>
          </a:blip>
          <a:srcRect/>
          <a:stretch>
            <a:fillRect/>
          </a:stretch>
        </p:blipFill>
        <p:spPr bwMode="auto">
          <a:xfrm>
            <a:off x="8886825" y="3527008"/>
            <a:ext cx="3054350" cy="204394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quot;No&quot; Symbol 2"/>
          <p:cNvSpPr/>
          <p:nvPr/>
        </p:nvSpPr>
        <p:spPr>
          <a:xfrm>
            <a:off x="9345168" y="3456114"/>
            <a:ext cx="2220976" cy="2114840"/>
          </a:xfrm>
          <a:prstGeom prst="noSmoking">
            <a:avLst>
              <a:gd name="adj" fmla="val 1085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3565979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 xmlns:p14="http://schemas.microsoft.com/office/powerpoint/2010/main" val="3315629428"/>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a:xfrm>
            <a:off x="838200" y="93848"/>
            <a:ext cx="10515600" cy="1155832"/>
          </a:xfrm>
        </p:spPr>
        <p:txBody>
          <a:bodyPr>
            <a:normAutofit fontScale="90000"/>
          </a:bodyPr>
          <a:lstStyle/>
          <a:p>
            <a:r>
              <a:rPr lang="en-US" dirty="0" err="1" smtClean="0"/>
              <a:t>OptA</a:t>
            </a:r>
            <a:r>
              <a:rPr lang="en-US" dirty="0" smtClean="0"/>
              <a:t>: IAG supply new capital (good) | </a:t>
            </a:r>
            <a:r>
              <a:rPr lang="en-US" dirty="0" err="1" smtClean="0"/>
              <a:t>OptB</a:t>
            </a:r>
            <a:r>
              <a:rPr lang="en-US" dirty="0" smtClean="0"/>
              <a:t>: IAG buy SBI’s shares (no new capital)</a:t>
            </a:r>
            <a:endParaRPr lang="en-US" dirty="0"/>
          </a:p>
        </p:txBody>
      </p:sp>
      <p:sp>
        <p:nvSpPr>
          <p:cNvPr id="4" name="Right Arrow 3"/>
          <p:cNvSpPr/>
          <p:nvPr/>
        </p:nvSpPr>
        <p:spPr>
          <a:xfrm>
            <a:off x="5242560" y="1325880"/>
            <a:ext cx="181356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29673794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a:bodyPr>
          <a:lstStyle/>
          <a:p>
            <a:pPr fontAlgn="ctr"/>
            <a:r>
              <a:rPr lang="en-US" dirty="0"/>
              <a:t>Indian arm (74%) =&gt; sell their shares to foreigners =&gt; 51% | 49%</a:t>
            </a:r>
          </a:p>
          <a:p>
            <a:pPr fontAlgn="ctr"/>
            <a:r>
              <a:rPr lang="en-US" dirty="0" smtClean="0"/>
              <a:t>If </a:t>
            </a:r>
            <a:r>
              <a:rPr lang="en-US" dirty="0"/>
              <a:t>top five players do this- 20k crore capital </a:t>
            </a:r>
            <a:r>
              <a:rPr lang="en-US" dirty="0" smtClean="0"/>
              <a:t>gains tax. </a:t>
            </a:r>
          </a:p>
          <a:p>
            <a:pPr fontAlgn="ctr"/>
            <a:r>
              <a:rPr lang="en-US" dirty="0" smtClean="0"/>
              <a:t>But </a:t>
            </a:r>
            <a:r>
              <a:rPr lang="en-US" dirty="0"/>
              <a:t>what if Vodafone all over again- selling of assets using post box companies in tax havens? </a:t>
            </a:r>
            <a:r>
              <a:rPr lang="en-US" dirty="0" smtClean="0">
                <a:solidFill>
                  <a:srgbClr val="FFC000"/>
                </a:solidFill>
              </a:rPr>
              <a:t>L2P3.pptx</a:t>
            </a:r>
          </a:p>
          <a:p>
            <a:pPr fontAlgn="ctr"/>
            <a:r>
              <a:rPr lang="en-US" dirty="0" smtClean="0">
                <a:solidFill>
                  <a:srgbClr val="FFC000"/>
                </a:solidFill>
              </a:rPr>
              <a:t>Counter</a:t>
            </a:r>
            <a:r>
              <a:rPr lang="en-US" dirty="0"/>
              <a:t>: budget 2015 clarified the norms when IT can </a:t>
            </a:r>
            <a:r>
              <a:rPr lang="en-US" dirty="0" smtClean="0"/>
              <a:t>intervene</a:t>
            </a:r>
            <a:r>
              <a:rPr lang="en-US" dirty="0"/>
              <a:t> </a:t>
            </a:r>
            <a:r>
              <a:rPr lang="en-US" dirty="0" smtClean="0">
                <a:solidFill>
                  <a:srgbClr val="FFC000"/>
                </a:solidFill>
              </a:rPr>
              <a:t>L4P2.pptx</a:t>
            </a:r>
            <a:endParaRPr lang="en-US" dirty="0">
              <a:solidFill>
                <a:srgbClr val="FFC000"/>
              </a:solidFill>
            </a:endParaRPr>
          </a:p>
        </p:txBody>
      </p:sp>
      <p:sp>
        <p:nvSpPr>
          <p:cNvPr id="6" name="Title 5"/>
          <p:cNvSpPr>
            <a:spLocks noGrp="1"/>
          </p:cNvSpPr>
          <p:nvPr>
            <p:ph type="title"/>
          </p:nvPr>
        </p:nvSpPr>
        <p:spPr/>
        <p:txBody>
          <a:bodyPr/>
          <a:lstStyle/>
          <a:p>
            <a:r>
              <a:rPr lang="en-US" dirty="0" smtClean="0"/>
              <a:t>Will increase  tax AVOIDANCE</a:t>
            </a:r>
            <a:endParaRPr lang="en-US" dirty="0"/>
          </a:p>
        </p:txBody>
      </p:sp>
      <p:sp>
        <p:nvSpPr>
          <p:cNvPr id="8" name="Text Placeholder 7"/>
          <p:cNvSpPr>
            <a:spLocks noGrp="1"/>
          </p:cNvSpPr>
          <p:nvPr>
            <p:ph type="body" sz="quarter" idx="13"/>
          </p:nvPr>
        </p:nvSpPr>
        <p:spPr/>
        <p:txBody>
          <a:bodyPr/>
          <a:lstStyle/>
          <a:p>
            <a:r>
              <a:rPr lang="en-US" dirty="0" smtClean="0"/>
              <a:t>amendment</a:t>
            </a:r>
            <a:endParaRPr lang="en-US" dirty="0"/>
          </a:p>
        </p:txBody>
      </p:sp>
      <p:pic>
        <p:nvPicPr>
          <p:cNvPr id="9" name="Content Placeholder 8"/>
          <p:cNvPicPr>
            <a:picLocks noGrp="1" noChangeAspect="1"/>
          </p:cNvPicPr>
          <p:nvPr>
            <p:ph sz="quarter" idx="14"/>
          </p:nvPr>
        </p:nvPicPr>
        <p:blipFill>
          <a:blip r:embed="rId2">
            <a:extLst>
              <a:ext uri="{28A0092B-C50C-407E-A947-70E740481C1C}">
                <a14:useLocalDpi xmlns="" xmlns:a14="http://schemas.microsoft.com/office/drawing/2010/main" val="0"/>
              </a:ext>
            </a:extLst>
          </a:blip>
          <a:stretch>
            <a:fillRect/>
          </a:stretch>
        </p:blipFill>
        <p:spPr>
          <a:xfrm>
            <a:off x="8886825" y="3512426"/>
            <a:ext cx="3054350" cy="2073110"/>
          </a:xfrm>
          <a:prstGeom prst="rect">
            <a:avLst/>
          </a:prstGeom>
        </p:spPr>
      </p:pic>
    </p:spTree>
    <p:extLst>
      <p:ext uri="{BB962C8B-B14F-4D97-AF65-F5344CB8AC3E}">
        <p14:creationId xmlns="" xmlns:p14="http://schemas.microsoft.com/office/powerpoint/2010/main" val="34061643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fontAlgn="ctr"/>
            <a:r>
              <a:rPr lang="en-US" dirty="0"/>
              <a:t>Foreign participants have their own norms in parent country -subsequently may </a:t>
            </a:r>
            <a:r>
              <a:rPr lang="en-US" dirty="0" smtClean="0"/>
              <a:t>lobby in India </a:t>
            </a:r>
            <a:r>
              <a:rPr lang="en-US" dirty="0"/>
              <a:t>to relax its norms, loopholes in taxation /  capital gains / royalties.</a:t>
            </a:r>
          </a:p>
          <a:p>
            <a:pPr fontAlgn="ctr"/>
            <a:r>
              <a:rPr lang="en-US" dirty="0" smtClean="0"/>
              <a:t>Even with Indian </a:t>
            </a:r>
            <a:r>
              <a:rPr lang="en-US" dirty="0"/>
              <a:t>control over insurance company, but still foreign participants will influence Decision Making- sometimes not in best interest of India</a:t>
            </a:r>
            <a:r>
              <a:rPr lang="en-US" dirty="0" smtClean="0"/>
              <a:t>.</a:t>
            </a:r>
            <a:endParaRPr lang="en-US" dirty="0"/>
          </a:p>
        </p:txBody>
      </p:sp>
      <p:sp>
        <p:nvSpPr>
          <p:cNvPr id="4" name="Title 3"/>
          <p:cNvSpPr>
            <a:spLocks noGrp="1"/>
          </p:cNvSpPr>
          <p:nvPr>
            <p:ph type="title"/>
          </p:nvPr>
        </p:nvSpPr>
        <p:spPr/>
        <p:txBody>
          <a:bodyPr/>
          <a:lstStyle/>
          <a:p>
            <a:r>
              <a:rPr lang="en-US" dirty="0" smtClean="0"/>
              <a:t>Accountability</a:t>
            </a:r>
            <a:br>
              <a:rPr lang="en-US" dirty="0" smtClean="0"/>
            </a:br>
            <a:r>
              <a:rPr lang="en-US" dirty="0" smtClean="0"/>
              <a:t>criticism</a:t>
            </a:r>
            <a:endParaRPr lang="en-US" dirty="0"/>
          </a:p>
        </p:txBody>
      </p:sp>
      <p:sp>
        <p:nvSpPr>
          <p:cNvPr id="5" name="Text Placeholder 4"/>
          <p:cNvSpPr>
            <a:spLocks noGrp="1"/>
          </p:cNvSpPr>
          <p:nvPr>
            <p:ph type="body" sz="quarter" idx="13"/>
          </p:nvPr>
        </p:nvSpPr>
        <p:spPr/>
        <p:txBody>
          <a:bodyPr/>
          <a:lstStyle/>
          <a:p>
            <a:r>
              <a:rPr lang="en-US" dirty="0" smtClean="0"/>
              <a:t>Amendment</a:t>
            </a:r>
            <a:endParaRPr lang="en-US" dirty="0"/>
          </a:p>
        </p:txBody>
      </p:sp>
      <p:pic>
        <p:nvPicPr>
          <p:cNvPr id="7" name="Content Placeholder 5"/>
          <p:cNvPicPr>
            <a:picLocks noGrp="1" noChangeAspect="1"/>
          </p:cNvPicPr>
          <p:nvPr>
            <p:ph sz="quarter" idx="14"/>
          </p:nvPr>
        </p:nvPicPr>
        <p:blipFill>
          <a:blip r:embed="rId2"/>
          <a:stretch>
            <a:fillRect/>
          </a:stretch>
        </p:blipFill>
        <p:spPr>
          <a:xfrm>
            <a:off x="8886825" y="3307779"/>
            <a:ext cx="3054350" cy="2482404"/>
          </a:xfrm>
          <a:prstGeom prst="rect">
            <a:avLst/>
          </a:prstGeom>
        </p:spPr>
      </p:pic>
    </p:spTree>
    <p:extLst>
      <p:ext uri="{BB962C8B-B14F-4D97-AF65-F5344CB8AC3E}">
        <p14:creationId xmlns="" xmlns:p14="http://schemas.microsoft.com/office/powerpoint/2010/main" val="32938944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fontAlgn="ctr"/>
            <a:r>
              <a:rPr lang="en-US" dirty="0"/>
              <a:t>May use clients' money for speculative trading, investment in junk bonds to offer higher return </a:t>
            </a:r>
            <a:r>
              <a:rPr lang="en-US" dirty="0" smtClean="0"/>
              <a:t>=&gt; </a:t>
            </a:r>
            <a:r>
              <a:rPr lang="en-US" dirty="0"/>
              <a:t>overleveraged </a:t>
            </a:r>
            <a:r>
              <a:rPr lang="en-US" dirty="0" smtClean="0"/>
              <a:t>companies =&gt;Collapse of asset bubble/NPA</a:t>
            </a:r>
          </a:p>
          <a:p>
            <a:pPr fontAlgn="ctr"/>
            <a:r>
              <a:rPr lang="en-US" dirty="0" smtClean="0">
                <a:solidFill>
                  <a:schemeClr val="accent2">
                    <a:lumMod val="60000"/>
                    <a:lumOff val="40000"/>
                  </a:schemeClr>
                </a:solidFill>
              </a:rPr>
              <a:t>Counter</a:t>
            </a:r>
            <a:r>
              <a:rPr lang="en-US" dirty="0" smtClean="0"/>
              <a:t>: “investment pattern”; IRDA-investigate, SAT appellate</a:t>
            </a:r>
            <a:endParaRPr lang="en-US" dirty="0"/>
          </a:p>
          <a:p>
            <a:pPr fontAlgn="ctr"/>
            <a:r>
              <a:rPr lang="en-US" dirty="0"/>
              <a:t>Trade Union: Profit/target minded MNCs will not entertain employee unions' demands</a:t>
            </a:r>
            <a:r>
              <a:rPr lang="en-US" dirty="0" smtClean="0"/>
              <a:t>. “target driven private companies” / Whistleblower=&gt; Job Loss</a:t>
            </a:r>
            <a:endParaRPr lang="en-US" dirty="0"/>
          </a:p>
        </p:txBody>
      </p:sp>
      <p:sp>
        <p:nvSpPr>
          <p:cNvPr id="4" name="Title 3"/>
          <p:cNvSpPr>
            <a:spLocks noGrp="1"/>
          </p:cNvSpPr>
          <p:nvPr>
            <p:ph type="title"/>
          </p:nvPr>
        </p:nvSpPr>
        <p:spPr/>
        <p:txBody>
          <a:bodyPr/>
          <a:lstStyle/>
          <a:p>
            <a:r>
              <a:rPr lang="en-US" dirty="0" smtClean="0"/>
              <a:t>Accountability</a:t>
            </a:r>
            <a:br>
              <a:rPr lang="en-US" dirty="0" smtClean="0"/>
            </a:br>
            <a:r>
              <a:rPr lang="en-US" dirty="0" smtClean="0"/>
              <a:t>criticism</a:t>
            </a:r>
            <a:endParaRPr lang="en-US" dirty="0"/>
          </a:p>
        </p:txBody>
      </p:sp>
      <p:sp>
        <p:nvSpPr>
          <p:cNvPr id="5" name="Text Placeholder 4"/>
          <p:cNvSpPr>
            <a:spLocks noGrp="1"/>
          </p:cNvSpPr>
          <p:nvPr>
            <p:ph type="body" sz="quarter" idx="13"/>
          </p:nvPr>
        </p:nvSpPr>
        <p:spPr/>
        <p:txBody>
          <a:bodyPr/>
          <a:lstStyle/>
          <a:p>
            <a:r>
              <a:rPr lang="en-US" dirty="0" smtClean="0"/>
              <a:t>Amendment</a:t>
            </a:r>
            <a:endParaRPr lang="en-US" dirty="0"/>
          </a:p>
        </p:txBody>
      </p:sp>
      <p:pic>
        <p:nvPicPr>
          <p:cNvPr id="7" name="Content Placeholder 5"/>
          <p:cNvPicPr>
            <a:picLocks noGrp="1" noChangeAspect="1"/>
          </p:cNvPicPr>
          <p:nvPr>
            <p:ph sz="quarter" idx="14"/>
          </p:nvPr>
        </p:nvPicPr>
        <p:blipFill>
          <a:blip r:embed="rId2"/>
          <a:stretch>
            <a:fillRect/>
          </a:stretch>
        </p:blipFill>
        <p:spPr>
          <a:xfrm>
            <a:off x="8886825" y="3307779"/>
            <a:ext cx="3054350" cy="2482404"/>
          </a:xfrm>
          <a:prstGeom prst="rect">
            <a:avLst/>
          </a:prstGeom>
        </p:spPr>
      </p:pic>
    </p:spTree>
    <p:extLst>
      <p:ext uri="{BB962C8B-B14F-4D97-AF65-F5344CB8AC3E}">
        <p14:creationId xmlns="" xmlns:p14="http://schemas.microsoft.com/office/powerpoint/2010/main" val="3706070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3595" y="0"/>
            <a:ext cx="5061255" cy="2846956"/>
          </a:xfrm>
          <a:prstGeom prst="rect">
            <a:avLst/>
          </a:prstGeom>
        </p:spPr>
      </p:pic>
      <p:graphicFrame>
        <p:nvGraphicFramePr>
          <p:cNvPr id="6" name="Content Placeholder 5"/>
          <p:cNvGraphicFramePr>
            <a:graphicFrameLocks noGrp="1"/>
          </p:cNvGraphicFramePr>
          <p:nvPr>
            <p:ph idx="4294967295"/>
            <p:extLst>
              <p:ext uri="{D42A27DB-BD31-4B8C-83A1-F6EECF244321}">
                <p14:modId xmlns="" xmlns:p14="http://schemas.microsoft.com/office/powerpoint/2010/main" val="3011200560"/>
              </p:ext>
            </p:extLst>
          </p:nvPr>
        </p:nvGraphicFramePr>
        <p:xfrm>
          <a:off x="1880558" y="224287"/>
          <a:ext cx="10118785" cy="6530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own Arrow Callout 1"/>
          <p:cNvSpPr/>
          <p:nvPr/>
        </p:nvSpPr>
        <p:spPr>
          <a:xfrm>
            <a:off x="3295291" y="1940943"/>
            <a:ext cx="4339086" cy="1173193"/>
          </a:xfrm>
          <a:prstGeom prst="downArrowCallou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Entry of Private sector?</a:t>
            </a:r>
            <a:endParaRPr lang="en-US" sz="3200" dirty="0"/>
          </a:p>
        </p:txBody>
      </p:sp>
    </p:spTree>
    <p:extLst>
      <p:ext uri="{BB962C8B-B14F-4D97-AF65-F5344CB8AC3E}">
        <p14:creationId xmlns="" xmlns:p14="http://schemas.microsoft.com/office/powerpoint/2010/main" val="42051943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Reinsurance (</a:t>
            </a:r>
            <a:r>
              <a:rPr lang="hi-IN" dirty="0" smtClean="0"/>
              <a:t>पुनर्बीमा</a:t>
            </a:r>
            <a:r>
              <a:rPr lang="en-US" dirty="0" smtClean="0"/>
              <a:t>)</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 xmlns:p14="http://schemas.microsoft.com/office/powerpoint/2010/main" val="278714099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stretch>
            <a:fillRect/>
          </a:stretch>
        </p:blipFill>
        <p:spPr>
          <a:xfrm>
            <a:off x="8978775" y="3340480"/>
            <a:ext cx="2895851" cy="2232853"/>
          </a:xfrm>
          <a:prstGeom prst="rect">
            <a:avLst/>
          </a:prstGeom>
        </p:spPr>
      </p:pic>
      <p:sp>
        <p:nvSpPr>
          <p:cNvPr id="5" name="Content Placeholder 4"/>
          <p:cNvSpPr>
            <a:spLocks noGrp="1"/>
          </p:cNvSpPr>
          <p:nvPr>
            <p:ph idx="1"/>
          </p:nvPr>
        </p:nvSpPr>
        <p:spPr/>
        <p:txBody>
          <a:bodyPr/>
          <a:lstStyle/>
          <a:p>
            <a:r>
              <a:rPr lang="en-US" dirty="0" smtClean="0"/>
              <a:t>1835: Great </a:t>
            </a:r>
            <a:r>
              <a:rPr lang="en-US" dirty="0" err="1" smtClean="0"/>
              <a:t>NewYork</a:t>
            </a:r>
            <a:r>
              <a:rPr lang="en-US" dirty="0" smtClean="0"/>
              <a:t> fire</a:t>
            </a:r>
            <a:endParaRPr lang="en-US" dirty="0"/>
          </a:p>
          <a:p>
            <a:r>
              <a:rPr lang="en-US" dirty="0" smtClean="0"/>
              <a:t>1871: Great Chicago fire</a:t>
            </a:r>
          </a:p>
          <a:p>
            <a:r>
              <a:rPr lang="en-US" dirty="0" smtClean="0"/>
              <a:t>1966: great fire in London</a:t>
            </a:r>
          </a:p>
          <a:p>
            <a:r>
              <a:rPr lang="en-US" dirty="0" smtClean="0"/>
              <a:t>Re-insurance needed to stabilize peak profit and peak loss</a:t>
            </a:r>
          </a:p>
          <a:p>
            <a:r>
              <a:rPr lang="en-US" dirty="0" smtClean="0"/>
              <a:t>“spread out the risk”</a:t>
            </a:r>
          </a:p>
          <a:p>
            <a:r>
              <a:rPr lang="en-US" dirty="0" smtClean="0"/>
              <a:t>Protect against unpredictable events such as airline crash, large scale damages</a:t>
            </a:r>
          </a:p>
          <a:p>
            <a:endParaRPr lang="en-US" dirty="0"/>
          </a:p>
        </p:txBody>
      </p:sp>
      <p:sp>
        <p:nvSpPr>
          <p:cNvPr id="4" name="Title 3"/>
          <p:cNvSpPr>
            <a:spLocks noGrp="1"/>
          </p:cNvSpPr>
          <p:nvPr>
            <p:ph type="title"/>
          </p:nvPr>
        </p:nvSpPr>
        <p:spPr/>
        <p:txBody>
          <a:bodyPr/>
          <a:lstStyle/>
          <a:p>
            <a:r>
              <a:rPr lang="en-US" dirty="0" smtClean="0"/>
              <a:t>WHY?</a:t>
            </a:r>
            <a:endParaRPr lang="en-US" dirty="0"/>
          </a:p>
        </p:txBody>
      </p:sp>
      <p:sp>
        <p:nvSpPr>
          <p:cNvPr id="6" name="Text Placeholder 5"/>
          <p:cNvSpPr>
            <a:spLocks noGrp="1"/>
          </p:cNvSpPr>
          <p:nvPr>
            <p:ph type="body" sz="quarter" idx="13"/>
          </p:nvPr>
        </p:nvSpPr>
        <p:spPr/>
        <p:txBody>
          <a:bodyPr/>
          <a:lstStyle/>
          <a:p>
            <a:r>
              <a:rPr lang="en-US" dirty="0" smtClean="0"/>
              <a:t>Re-insurance</a:t>
            </a:r>
            <a:endParaRPr lang="en-US" dirty="0"/>
          </a:p>
        </p:txBody>
      </p:sp>
    </p:spTree>
    <p:extLst>
      <p:ext uri="{BB962C8B-B14F-4D97-AF65-F5344CB8AC3E}">
        <p14:creationId xmlns="" xmlns:p14="http://schemas.microsoft.com/office/powerpoint/2010/main" val="7538509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1312999" y="914400"/>
            <a:ext cx="9566001" cy="5262563"/>
          </a:xfrm>
          <a:prstGeom prst="rect">
            <a:avLst/>
          </a:prstGeom>
        </p:spPr>
      </p:pic>
      <p:sp>
        <p:nvSpPr>
          <p:cNvPr id="6" name="Title 5"/>
          <p:cNvSpPr>
            <a:spLocks noGrp="1"/>
          </p:cNvSpPr>
          <p:nvPr>
            <p:ph type="title"/>
          </p:nvPr>
        </p:nvSpPr>
        <p:spPr/>
        <p:txBody>
          <a:bodyPr>
            <a:normAutofit fontScale="90000"/>
          </a:bodyPr>
          <a:lstStyle/>
          <a:p>
            <a:r>
              <a:rPr lang="en-US" dirty="0" smtClean="0"/>
              <a:t>ESI scheme: benefits? For more </a:t>
            </a:r>
            <a:r>
              <a:rPr lang="en-US" dirty="0" smtClean="0">
                <a:hlinkClick r:id="rId3"/>
              </a:rPr>
              <a:t>this link</a:t>
            </a:r>
            <a:endParaRPr lang="en-US" dirty="0"/>
          </a:p>
        </p:txBody>
      </p:sp>
    </p:spTree>
    <p:extLst>
      <p:ext uri="{BB962C8B-B14F-4D97-AF65-F5344CB8AC3E}">
        <p14:creationId xmlns="" xmlns:p14="http://schemas.microsoft.com/office/powerpoint/2010/main" val="139721319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9188343" y="3008981"/>
            <a:ext cx="2476715" cy="2895851"/>
          </a:xfrm>
          <a:prstGeom prst="rect">
            <a:avLst/>
          </a:prstGeom>
        </p:spPr>
      </p:pic>
      <p:sp>
        <p:nvSpPr>
          <p:cNvPr id="5" name="Content Placeholder 4"/>
          <p:cNvSpPr>
            <a:spLocks noGrp="1"/>
          </p:cNvSpPr>
          <p:nvPr>
            <p:ph idx="1"/>
          </p:nvPr>
        </p:nvSpPr>
        <p:spPr/>
        <p:txBody>
          <a:bodyPr>
            <a:normAutofit fontScale="92500" lnSpcReduction="10000"/>
          </a:bodyPr>
          <a:lstStyle/>
          <a:p>
            <a:r>
              <a:rPr lang="en-US" dirty="0" smtClean="0"/>
              <a:t>As such LIC capable of sustaining the losses</a:t>
            </a:r>
          </a:p>
          <a:p>
            <a:r>
              <a:rPr lang="en-US" dirty="0" smtClean="0"/>
              <a:t>But IRDA norms Reinsurance mandatory for both life and General</a:t>
            </a:r>
          </a:p>
          <a:p>
            <a:r>
              <a:rPr lang="en-US" dirty="0" smtClean="0"/>
              <a:t>Under insurance Act, only 1 re-insurance “GIC”</a:t>
            </a:r>
          </a:p>
          <a:p>
            <a:r>
              <a:rPr lang="en-US" dirty="0" smtClean="0"/>
              <a:t>1972:  General insurance nationalized</a:t>
            </a:r>
          </a:p>
          <a:p>
            <a:r>
              <a:rPr lang="en-US" dirty="0" smtClean="0"/>
              <a:t>2000: GIC becomes India’s only re-insurer</a:t>
            </a:r>
          </a:p>
          <a:p>
            <a:r>
              <a:rPr lang="en-US" dirty="0" smtClean="0"/>
              <a:t>2002: 4 subsidiaries became directly owned by Government.</a:t>
            </a:r>
            <a:endParaRPr lang="en-US" dirty="0"/>
          </a:p>
        </p:txBody>
      </p:sp>
      <p:sp>
        <p:nvSpPr>
          <p:cNvPr id="4" name="Title 3"/>
          <p:cNvSpPr>
            <a:spLocks noGrp="1"/>
          </p:cNvSpPr>
          <p:nvPr>
            <p:ph type="title"/>
          </p:nvPr>
        </p:nvSpPr>
        <p:spPr/>
        <p:txBody>
          <a:bodyPr/>
          <a:lstStyle/>
          <a:p>
            <a:r>
              <a:rPr lang="en-US" dirty="0" smtClean="0"/>
              <a:t>WHO?</a:t>
            </a:r>
            <a:endParaRPr lang="en-US" dirty="0"/>
          </a:p>
        </p:txBody>
      </p:sp>
      <p:sp>
        <p:nvSpPr>
          <p:cNvPr id="6" name="Text Placeholder 5"/>
          <p:cNvSpPr>
            <a:spLocks noGrp="1"/>
          </p:cNvSpPr>
          <p:nvPr>
            <p:ph type="body" sz="quarter" idx="13"/>
          </p:nvPr>
        </p:nvSpPr>
        <p:spPr/>
        <p:txBody>
          <a:bodyPr/>
          <a:lstStyle/>
          <a:p>
            <a:r>
              <a:rPr lang="en-US" dirty="0" smtClean="0"/>
              <a:t>Re-insurance</a:t>
            </a:r>
            <a:endParaRPr lang="en-US" dirty="0"/>
          </a:p>
        </p:txBody>
      </p:sp>
    </p:spTree>
    <p:extLst>
      <p:ext uri="{BB962C8B-B14F-4D97-AF65-F5344CB8AC3E}">
        <p14:creationId xmlns="" xmlns:p14="http://schemas.microsoft.com/office/powerpoint/2010/main" val="4005676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GIC insures Air India, HAL, AAI directly</a:t>
            </a:r>
          </a:p>
          <a:p>
            <a:r>
              <a:rPr lang="en-US" dirty="0"/>
              <a:t>Manages third party motor pool</a:t>
            </a:r>
          </a:p>
          <a:p>
            <a:r>
              <a:rPr lang="en-US" dirty="0"/>
              <a:t>Invests money in G-sec, UTI, securities of private and public cos.</a:t>
            </a:r>
          </a:p>
        </p:txBody>
      </p:sp>
      <p:sp>
        <p:nvSpPr>
          <p:cNvPr id="4" name="Title 3"/>
          <p:cNvSpPr>
            <a:spLocks noGrp="1"/>
          </p:cNvSpPr>
          <p:nvPr>
            <p:ph type="title"/>
          </p:nvPr>
        </p:nvSpPr>
        <p:spPr/>
        <p:txBody>
          <a:bodyPr/>
          <a:lstStyle/>
          <a:p>
            <a:r>
              <a:rPr lang="en-US" dirty="0" smtClean="0"/>
              <a:t>GIC</a:t>
            </a:r>
            <a:endParaRPr lang="en-US" dirty="0"/>
          </a:p>
        </p:txBody>
      </p:sp>
      <p:sp>
        <p:nvSpPr>
          <p:cNvPr id="5" name="Text Placeholder 4"/>
          <p:cNvSpPr>
            <a:spLocks noGrp="1"/>
          </p:cNvSpPr>
          <p:nvPr>
            <p:ph type="body" sz="quarter" idx="13"/>
          </p:nvPr>
        </p:nvSpPr>
        <p:spPr/>
        <p:txBody>
          <a:bodyPr/>
          <a:lstStyle/>
          <a:p>
            <a:r>
              <a:rPr lang="en-US" dirty="0" smtClean="0"/>
              <a:t>Re-insurance</a:t>
            </a:r>
            <a:endParaRPr lang="en-US" dirty="0"/>
          </a:p>
        </p:txBody>
      </p:sp>
      <p:pic>
        <p:nvPicPr>
          <p:cNvPr id="6" name="Content Placeholder 1"/>
          <p:cNvPicPr>
            <a:picLocks noGrp="1" noChangeAspect="1"/>
          </p:cNvPicPr>
          <p:nvPr>
            <p:ph sz="quarter" idx="14"/>
          </p:nvPr>
        </p:nvPicPr>
        <p:blipFill>
          <a:blip r:embed="rId2"/>
          <a:stretch>
            <a:fillRect/>
          </a:stretch>
        </p:blipFill>
        <p:spPr>
          <a:xfrm>
            <a:off x="9188343" y="3008981"/>
            <a:ext cx="2476715" cy="2895851"/>
          </a:xfrm>
          <a:prstGeom prst="rect">
            <a:avLst/>
          </a:prstGeom>
        </p:spPr>
      </p:pic>
    </p:spTree>
    <p:extLst>
      <p:ext uri="{BB962C8B-B14F-4D97-AF65-F5344CB8AC3E}">
        <p14:creationId xmlns="" xmlns:p14="http://schemas.microsoft.com/office/powerpoint/2010/main" val="26864606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9188343" y="3008981"/>
            <a:ext cx="2476715" cy="2895851"/>
          </a:xfrm>
          <a:prstGeom prst="rect">
            <a:avLst/>
          </a:prstGeom>
        </p:spPr>
      </p:pic>
      <p:sp>
        <p:nvSpPr>
          <p:cNvPr id="5" name="Content Placeholder 4"/>
          <p:cNvSpPr>
            <a:spLocks noGrp="1"/>
          </p:cNvSpPr>
          <p:nvPr>
            <p:ph idx="1"/>
          </p:nvPr>
        </p:nvSpPr>
        <p:spPr/>
        <p:txBody>
          <a:bodyPr>
            <a:normAutofit fontScale="92500" lnSpcReduction="20000"/>
          </a:bodyPr>
          <a:lstStyle/>
          <a:p>
            <a:r>
              <a:rPr lang="en-US" dirty="0"/>
              <a:t>Indian cos. Need to take 20% re-insurance from it.</a:t>
            </a:r>
          </a:p>
          <a:p>
            <a:r>
              <a:rPr lang="en-US" dirty="0"/>
              <a:t>Remaining portion- free to pick re-insurance cos. abroad- @Munich Re, Swiss Re etc. (but, need </a:t>
            </a:r>
            <a:r>
              <a:rPr lang="en-US" dirty="0" err="1"/>
              <a:t>atleast</a:t>
            </a:r>
            <a:r>
              <a:rPr lang="en-US" dirty="0"/>
              <a:t> BBB rating by S&amp;P</a:t>
            </a:r>
            <a:r>
              <a:rPr lang="en-US" dirty="0" smtClean="0"/>
              <a:t>)</a:t>
            </a:r>
          </a:p>
          <a:p>
            <a:r>
              <a:rPr lang="en-US" dirty="0"/>
              <a:t>GIC has sufficient funds to cater only 40% of Indian requirement</a:t>
            </a:r>
          </a:p>
          <a:p>
            <a:r>
              <a:rPr lang="en-US" dirty="0"/>
              <a:t>Rest met by Indian insurance cos. Going abroad for re-insurance</a:t>
            </a:r>
          </a:p>
          <a:p>
            <a:r>
              <a:rPr lang="en-US" dirty="0"/>
              <a:t>Foreign re-insurance cos. Not coming to India for FDI limits</a:t>
            </a:r>
            <a:r>
              <a:rPr lang="en-US" dirty="0" smtClean="0"/>
              <a:t>.</a:t>
            </a:r>
            <a:endParaRPr lang="en-US" dirty="0"/>
          </a:p>
        </p:txBody>
      </p:sp>
      <p:sp>
        <p:nvSpPr>
          <p:cNvPr id="4" name="Title 3"/>
          <p:cNvSpPr>
            <a:spLocks noGrp="1"/>
          </p:cNvSpPr>
          <p:nvPr>
            <p:ph type="title"/>
          </p:nvPr>
        </p:nvSpPr>
        <p:spPr/>
        <p:txBody>
          <a:bodyPr/>
          <a:lstStyle/>
          <a:p>
            <a:r>
              <a:rPr lang="en-US" dirty="0" smtClean="0"/>
              <a:t>WHAT?</a:t>
            </a:r>
            <a:endParaRPr lang="en-US" dirty="0"/>
          </a:p>
        </p:txBody>
      </p:sp>
      <p:sp>
        <p:nvSpPr>
          <p:cNvPr id="6" name="Text Placeholder 5"/>
          <p:cNvSpPr>
            <a:spLocks noGrp="1"/>
          </p:cNvSpPr>
          <p:nvPr>
            <p:ph type="body" sz="quarter" idx="13"/>
          </p:nvPr>
        </p:nvSpPr>
        <p:spPr/>
        <p:txBody>
          <a:bodyPr/>
          <a:lstStyle/>
          <a:p>
            <a:r>
              <a:rPr lang="en-US" dirty="0" smtClean="0"/>
              <a:t>Re-insurance</a:t>
            </a:r>
            <a:endParaRPr lang="en-US" dirty="0"/>
          </a:p>
        </p:txBody>
      </p:sp>
    </p:spTree>
    <p:extLst>
      <p:ext uri="{BB962C8B-B14F-4D97-AF65-F5344CB8AC3E}">
        <p14:creationId xmlns="" xmlns:p14="http://schemas.microsoft.com/office/powerpoint/2010/main" val="177739940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 xmlns:a14="http://schemas.microsoft.com/office/drawing/2010/main" val="0"/>
              </a:ext>
            </a:extLst>
          </a:blip>
          <a:stretch>
            <a:fillRect/>
          </a:stretch>
        </p:blipFill>
        <p:spPr>
          <a:xfrm>
            <a:off x="8882063" y="3283717"/>
            <a:ext cx="3089275" cy="2346378"/>
          </a:xfrm>
        </p:spPr>
      </p:pic>
      <p:sp>
        <p:nvSpPr>
          <p:cNvPr id="3" name="Content Placeholder 2"/>
          <p:cNvSpPr>
            <a:spLocks noGrp="1"/>
          </p:cNvSpPr>
          <p:nvPr>
            <p:ph idx="1"/>
          </p:nvPr>
        </p:nvSpPr>
        <p:spPr/>
        <p:txBody>
          <a:bodyPr>
            <a:normAutofit fontScale="92500"/>
          </a:bodyPr>
          <a:lstStyle/>
          <a:p>
            <a:r>
              <a:rPr lang="en-US" dirty="0" smtClean="0">
                <a:solidFill>
                  <a:srgbClr val="FFC000"/>
                </a:solidFill>
              </a:rPr>
              <a:t>Amendment permits foreign re-insurance companies to </a:t>
            </a:r>
          </a:p>
          <a:p>
            <a:r>
              <a:rPr lang="en-US" dirty="0" smtClean="0">
                <a:solidFill>
                  <a:srgbClr val="FFC000"/>
                </a:solidFill>
              </a:rPr>
              <a:t>open branches in India (min. 5k crore </a:t>
            </a:r>
            <a:r>
              <a:rPr lang="en-US" dirty="0" err="1" smtClean="0">
                <a:solidFill>
                  <a:srgbClr val="FFC000"/>
                </a:solidFill>
              </a:rPr>
              <a:t>paidup</a:t>
            </a:r>
            <a:r>
              <a:rPr lang="en-US" dirty="0" smtClean="0">
                <a:solidFill>
                  <a:srgbClr val="FFC000"/>
                </a:solidFill>
              </a:rPr>
              <a:t> capital of parent company)</a:t>
            </a:r>
          </a:p>
          <a:p>
            <a:r>
              <a:rPr lang="en-US" dirty="0" smtClean="0">
                <a:solidFill>
                  <a:srgbClr val="FFC000"/>
                </a:solidFill>
              </a:rPr>
              <a:t>Or invest in other Indian Re. company, </a:t>
            </a:r>
            <a:r>
              <a:rPr lang="en-US" dirty="0" err="1" smtClean="0">
                <a:solidFill>
                  <a:srgbClr val="FFC000"/>
                </a:solidFill>
              </a:rPr>
              <a:t>upto</a:t>
            </a:r>
            <a:r>
              <a:rPr lang="en-US" dirty="0" smtClean="0">
                <a:solidFill>
                  <a:srgbClr val="FFC000"/>
                </a:solidFill>
              </a:rPr>
              <a:t> 49%</a:t>
            </a:r>
          </a:p>
          <a:p>
            <a:r>
              <a:rPr lang="en-US" dirty="0" smtClean="0">
                <a:solidFill>
                  <a:srgbClr val="FFC000"/>
                </a:solidFill>
              </a:rPr>
              <a:t>Re-insurance defined as “part of risk transferred to another insurer”- else weak companies would act as ‘front’ for others without due Diligence.</a:t>
            </a:r>
          </a:p>
        </p:txBody>
      </p:sp>
      <p:sp>
        <p:nvSpPr>
          <p:cNvPr id="4" name="Title 3"/>
          <p:cNvSpPr>
            <a:spLocks noGrp="1"/>
          </p:cNvSpPr>
          <p:nvPr>
            <p:ph type="title"/>
          </p:nvPr>
        </p:nvSpPr>
        <p:spPr/>
        <p:txBody>
          <a:bodyPr/>
          <a:lstStyle/>
          <a:p>
            <a:r>
              <a:rPr lang="en-US" dirty="0" smtClean="0"/>
              <a:t>Entry of foreign RE.</a:t>
            </a:r>
            <a:endParaRPr lang="en-US" dirty="0"/>
          </a:p>
        </p:txBody>
      </p:sp>
      <p:sp>
        <p:nvSpPr>
          <p:cNvPr id="5" name="Text Placeholder 4"/>
          <p:cNvSpPr>
            <a:spLocks noGrp="1"/>
          </p:cNvSpPr>
          <p:nvPr>
            <p:ph type="body" sz="quarter" idx="13"/>
          </p:nvPr>
        </p:nvSpPr>
        <p:spPr/>
        <p:txBody>
          <a:bodyPr/>
          <a:lstStyle/>
          <a:p>
            <a:r>
              <a:rPr lang="en-US" dirty="0" smtClean="0"/>
              <a:t>Amendment</a:t>
            </a:r>
            <a:endParaRPr lang="en-US" dirty="0"/>
          </a:p>
        </p:txBody>
      </p:sp>
      <p:pic>
        <p:nvPicPr>
          <p:cNvPr id="7" name="Picture 6"/>
          <p:cNvPicPr>
            <a:picLocks noChangeAspect="1"/>
          </p:cNvPicPr>
          <p:nvPr/>
        </p:nvPicPr>
        <p:blipFill>
          <a:blip r:embed="rId3"/>
          <a:stretch>
            <a:fillRect/>
          </a:stretch>
        </p:blipFill>
        <p:spPr>
          <a:xfrm>
            <a:off x="0" y="5762538"/>
            <a:ext cx="4477109" cy="1095462"/>
          </a:xfrm>
          <a:prstGeom prst="rect">
            <a:avLst/>
          </a:prstGeom>
        </p:spPr>
      </p:pic>
    </p:spTree>
    <p:extLst>
      <p:ext uri="{BB962C8B-B14F-4D97-AF65-F5344CB8AC3E}">
        <p14:creationId xmlns="" xmlns:p14="http://schemas.microsoft.com/office/powerpoint/2010/main" val="26770877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type="pic" sz="quarter" idx="13"/>
            <p:extLst>
              <p:ext uri="{D42A27DB-BD31-4B8C-83A1-F6EECF244321}">
                <p14:modId xmlns="" xmlns:p14="http://schemas.microsoft.com/office/powerpoint/2010/main" val="3788465652"/>
              </p:ext>
            </p:extLst>
          </p:nvPr>
        </p:nvGraphicFramePr>
        <p:xfrm>
          <a:off x="91440" y="-192024"/>
          <a:ext cx="12100560" cy="687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40841864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PPT_DARK_2015">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PT_DARK_2015" id="{321C2D74-8A29-4E06-A14A-89F95271A7FE}" vid="{BD79CDC0-D997-453F-A307-402A3681BE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PPT_DARK_2015</Template>
  <TotalTime>539</TotalTime>
  <Words>4324</Words>
  <Application>Microsoft Office PowerPoint</Application>
  <PresentationFormat>Custom</PresentationFormat>
  <Paragraphs>731</Paragraphs>
  <Slides>94</Slides>
  <Notes>12</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PPT_DARK_2015</vt:lpstr>
      <vt:lpstr>Slide 1</vt:lpstr>
      <vt:lpstr>Slide 2</vt:lpstr>
      <vt:lpstr>Slide 3</vt:lpstr>
      <vt:lpstr>Slide 4</vt:lpstr>
      <vt:lpstr>India 2015 Yearbook</vt:lpstr>
      <vt:lpstr>SS =Protecting worker &amp; his family, against health related eventualities.</vt:lpstr>
      <vt:lpstr>Sir William Beveridge (1879-1963)</vt:lpstr>
      <vt:lpstr>British India to Free India</vt:lpstr>
      <vt:lpstr>ESI scheme: benefits? For more this link</vt:lpstr>
      <vt:lpstr>EPFO</vt:lpstr>
      <vt:lpstr>Tri-partite “Central Board of Trustees”</vt:lpstr>
      <vt:lpstr>EPFO: 3 schemes</vt:lpstr>
      <vt:lpstr>EPFO: three schemes, further details link</vt:lpstr>
      <vt:lpstr>EPFO usually in news for….</vt:lpstr>
      <vt:lpstr>PFRDA: New Pension Scheme (NPS) 18-60 yrs</vt:lpstr>
      <vt:lpstr>EPF/ PPF: no income tax @3 stages (EEE)</vt:lpstr>
      <vt:lpstr>Atal Pension Yojana</vt:lpstr>
      <vt:lpstr>Atal Pension Yojana</vt:lpstr>
      <vt:lpstr>Atal Pension Yojana</vt:lpstr>
      <vt:lpstr>Slide 20</vt:lpstr>
      <vt:lpstr>Slide 21</vt:lpstr>
      <vt:lpstr>Insurance theory &amp; Types</vt:lpstr>
      <vt:lpstr>Slide 23</vt:lpstr>
      <vt:lpstr>Different than other FI –MF, Banks</vt:lpstr>
      <vt:lpstr>Different than other FI –MF, Banks</vt:lpstr>
      <vt:lpstr>Insurance theory</vt:lpstr>
      <vt:lpstr>Why important for economy?</vt:lpstr>
      <vt:lpstr>Why important for economy?</vt:lpstr>
      <vt:lpstr>Insurance theory</vt:lpstr>
      <vt:lpstr>Principles of insurance (not much for UPSC)</vt:lpstr>
      <vt:lpstr>Insurance: Types and problems</vt:lpstr>
      <vt:lpstr>Life insurance (80C income tax benefit)</vt:lpstr>
      <vt:lpstr>Issues</vt:lpstr>
      <vt:lpstr>Issues</vt:lpstr>
      <vt:lpstr>What’s new?</vt:lpstr>
      <vt:lpstr>Insurance: Types and problems</vt:lpstr>
      <vt:lpstr>General insurance Types</vt:lpstr>
      <vt:lpstr>General insurance Types</vt:lpstr>
      <vt:lpstr>General insurance industry problems</vt:lpstr>
      <vt:lpstr>Health insurance (general)</vt:lpstr>
      <vt:lpstr>Insurance: Types and problems</vt:lpstr>
      <vt:lpstr>Insurance Business Risks</vt:lpstr>
      <vt:lpstr>Both life and non-life (General) cos.</vt:lpstr>
      <vt:lpstr>Two formulas (IRDA annual report)</vt:lpstr>
      <vt:lpstr>Two formulas (IRDA annual report 2013-14)</vt:lpstr>
      <vt:lpstr>Insurance penetration and density (2013-14)</vt:lpstr>
      <vt:lpstr>Slide 47</vt:lpstr>
      <vt:lpstr>Insurance in In the world (not for UPSC)</vt:lpstr>
      <vt:lpstr>Insurance: mathematical theory? (not for UPSC)</vt:lpstr>
      <vt:lpstr>History ancient India</vt:lpstr>
      <vt:lpstr>Insurance = similar banking</vt:lpstr>
      <vt:lpstr>General insurance</vt:lpstr>
      <vt:lpstr>General Insurance</vt:lpstr>
      <vt:lpstr>Need for supervision</vt:lpstr>
      <vt:lpstr>Mid-1950s: scams, impropriety, embezzlement</vt:lpstr>
      <vt:lpstr>Slide 56</vt:lpstr>
      <vt:lpstr>Slide 57</vt:lpstr>
      <vt:lpstr>Slide 58</vt:lpstr>
      <vt:lpstr>LIC</vt:lpstr>
      <vt:lpstr>LIC subsidiaries (may be outdated data)</vt:lpstr>
      <vt:lpstr>Slide 61</vt:lpstr>
      <vt:lpstr>Slide 62</vt:lpstr>
      <vt:lpstr>(4 + 2) Public sector General insurance Co. LTD</vt:lpstr>
      <vt:lpstr>(4 + 2) Public sector General insurance Co. LTD</vt:lpstr>
      <vt:lpstr>1972: General insurance Nationalization Act</vt:lpstr>
      <vt:lpstr>Malhotra Committee</vt:lpstr>
      <vt:lpstr>In 2002-03</vt:lpstr>
      <vt:lpstr>5th Government company</vt:lpstr>
      <vt:lpstr>6th Agriculture insurance Company ltd. (2002)</vt:lpstr>
      <vt:lpstr>Slide 70</vt:lpstr>
      <vt:lpstr>Peril insurance products</vt:lpstr>
      <vt:lpstr>DICGC</vt:lpstr>
      <vt:lpstr>General insurance business</vt:lpstr>
      <vt:lpstr>Slide 74</vt:lpstr>
      <vt:lpstr>Slide 75</vt:lpstr>
      <vt:lpstr>Insurance companies today (click for IRDA links)</vt:lpstr>
      <vt:lpstr>Malhotra on private insurance cos.</vt:lpstr>
      <vt:lpstr>Paid up capital= supplied by shareholders</vt:lpstr>
      <vt:lpstr>company</vt:lpstr>
      <vt:lpstr>Benefits/Criticism of Insurance Amendment</vt:lpstr>
      <vt:lpstr>How public ltd. Improve accountability</vt:lpstr>
      <vt:lpstr>No expansion = No penetration</vt:lpstr>
      <vt:lpstr>OptA: IAG supply new capital (good) | OptB: IAG buy SBI’s shares (no new capital)</vt:lpstr>
      <vt:lpstr>Will increase  tax AVOIDANCE</vt:lpstr>
      <vt:lpstr>Accountability criticism</vt:lpstr>
      <vt:lpstr>Accountability criticism</vt:lpstr>
      <vt:lpstr>Slide 87</vt:lpstr>
      <vt:lpstr>Reinsurance (पुनर्बीमा)</vt:lpstr>
      <vt:lpstr>WHY?</vt:lpstr>
      <vt:lpstr>WHO?</vt:lpstr>
      <vt:lpstr>GIC</vt:lpstr>
      <vt:lpstr>WHAT?</vt:lpstr>
      <vt:lpstr>Entry of foreign RE.</vt:lpstr>
      <vt:lpstr>Slide 94</vt:lpstr>
    </vt:vector>
  </TitlesOfParts>
  <Company>Mrunal.org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Meaning</dc:title>
  <dc:creator>Mrunal Patel</dc:creator>
  <cp:lastModifiedBy>Jd</cp:lastModifiedBy>
  <cp:revision>281</cp:revision>
  <dcterms:created xsi:type="dcterms:W3CDTF">2015-06-13T14:02:22Z</dcterms:created>
  <dcterms:modified xsi:type="dcterms:W3CDTF">2015-06-26T04:09:09Z</dcterms:modified>
</cp:coreProperties>
</file>